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1" r:id="rId3"/>
    <p:sldId id="258" r:id="rId4"/>
    <p:sldId id="257" r:id="rId5"/>
    <p:sldId id="266" r:id="rId6"/>
    <p:sldId id="259" r:id="rId7"/>
    <p:sldId id="260" r:id="rId8"/>
    <p:sldId id="262" r:id="rId9"/>
    <p:sldId id="263" r:id="rId10"/>
    <p:sldId id="265" r:id="rId11"/>
    <p:sldId id="264"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D96DDD-F161-4158-8952-AC2F47382587}" v="60" dt="2022-05-16T13:23:51.9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D TOUHID HOSSAIN" userId="fdd8bb09cb52259b" providerId="LiveId" clId="{8ED96DDD-F161-4158-8952-AC2F47382587}"/>
    <pc:docChg chg="undo custSel addSld delSld modSld sldOrd addMainMaster delMainMaster">
      <pc:chgData name="MD TOUHID HOSSAIN" userId="fdd8bb09cb52259b" providerId="LiveId" clId="{8ED96DDD-F161-4158-8952-AC2F47382587}" dt="2022-05-16T13:44:14.635" v="6311" actId="1076"/>
      <pc:docMkLst>
        <pc:docMk/>
      </pc:docMkLst>
      <pc:sldChg chg="addSp delSp modSp mod modMedia setBg modClrScheme delAnim chgLayout">
        <pc:chgData name="MD TOUHID HOSSAIN" userId="fdd8bb09cb52259b" providerId="LiveId" clId="{8ED96DDD-F161-4158-8952-AC2F47382587}" dt="2022-05-16T11:08:42.283" v="4199" actId="20577"/>
        <pc:sldMkLst>
          <pc:docMk/>
          <pc:sldMk cId="1045152047" sldId="256"/>
        </pc:sldMkLst>
        <pc:spChg chg="mod ord">
          <ac:chgData name="MD TOUHID HOSSAIN" userId="fdd8bb09cb52259b" providerId="LiveId" clId="{8ED96DDD-F161-4158-8952-AC2F47382587}" dt="2022-05-16T11:08:42.283" v="4199" actId="20577"/>
          <ac:spMkLst>
            <pc:docMk/>
            <pc:sldMk cId="1045152047" sldId="256"/>
            <ac:spMk id="2" creationId="{F0E1CC74-A027-44C7-6D10-E4D268C42C92}"/>
          </ac:spMkLst>
        </pc:spChg>
        <pc:spChg chg="mod">
          <ac:chgData name="MD TOUHID HOSSAIN" userId="fdd8bb09cb52259b" providerId="LiveId" clId="{8ED96DDD-F161-4158-8952-AC2F47382587}" dt="2022-05-15T21:48:34.240" v="337" actId="20577"/>
          <ac:spMkLst>
            <pc:docMk/>
            <pc:sldMk cId="1045152047" sldId="256"/>
            <ac:spMk id="3" creationId="{33B31CAF-254B-C1F2-77C9-3E5461E60768}"/>
          </ac:spMkLst>
        </pc:spChg>
        <pc:spChg chg="add">
          <ac:chgData name="MD TOUHID HOSSAIN" userId="fdd8bb09cb52259b" providerId="LiveId" clId="{8ED96DDD-F161-4158-8952-AC2F47382587}" dt="2022-05-15T21:45:28.322" v="308" actId="26606"/>
          <ac:spMkLst>
            <pc:docMk/>
            <pc:sldMk cId="1045152047" sldId="256"/>
            <ac:spMk id="5" creationId="{24EF3E42-675E-4E84-AA5A-E233060C0D3C}"/>
          </ac:spMkLst>
        </pc:spChg>
        <pc:spChg chg="add">
          <ac:chgData name="MD TOUHID HOSSAIN" userId="fdd8bb09cb52259b" providerId="LiveId" clId="{8ED96DDD-F161-4158-8952-AC2F47382587}" dt="2022-05-15T21:45:28.322" v="308" actId="26606"/>
          <ac:spMkLst>
            <pc:docMk/>
            <pc:sldMk cId="1045152047" sldId="256"/>
            <ac:spMk id="6" creationId="{0F3B65B4-B443-446A-9981-E6E89B0B75C1}"/>
          </ac:spMkLst>
        </pc:spChg>
        <pc:spChg chg="add">
          <ac:chgData name="MD TOUHID HOSSAIN" userId="fdd8bb09cb52259b" providerId="LiveId" clId="{8ED96DDD-F161-4158-8952-AC2F47382587}" dt="2022-05-15T21:45:28.322" v="308" actId="26606"/>
          <ac:spMkLst>
            <pc:docMk/>
            <pc:sldMk cId="1045152047" sldId="256"/>
            <ac:spMk id="8" creationId="{8C1B6235-FA3D-4887-A978-D884AA0DF8F9}"/>
          </ac:spMkLst>
        </pc:spChg>
        <pc:spChg chg="add del">
          <ac:chgData name="MD TOUHID HOSSAIN" userId="fdd8bb09cb52259b" providerId="LiveId" clId="{8ED96DDD-F161-4158-8952-AC2F47382587}" dt="2022-05-15T21:37:49.891" v="249" actId="26606"/>
          <ac:spMkLst>
            <pc:docMk/>
            <pc:sldMk cId="1045152047" sldId="256"/>
            <ac:spMk id="9" creationId="{71B088FF-3FBC-4E49-9F96-ACC586DBFBD5}"/>
          </ac:spMkLst>
        </pc:spChg>
        <pc:spChg chg="add del">
          <ac:chgData name="MD TOUHID HOSSAIN" userId="fdd8bb09cb52259b" providerId="LiveId" clId="{8ED96DDD-F161-4158-8952-AC2F47382587}" dt="2022-05-15T21:37:49.891" v="249" actId="26606"/>
          <ac:spMkLst>
            <pc:docMk/>
            <pc:sldMk cId="1045152047" sldId="256"/>
            <ac:spMk id="11" creationId="{264DCA07-5992-4B87-B944-642B4A38FB1A}"/>
          </ac:spMkLst>
        </pc:spChg>
        <pc:spChg chg="add del">
          <ac:chgData name="MD TOUHID HOSSAIN" userId="fdd8bb09cb52259b" providerId="LiveId" clId="{8ED96DDD-F161-4158-8952-AC2F47382587}" dt="2022-05-15T21:37:49.891" v="249" actId="26606"/>
          <ac:spMkLst>
            <pc:docMk/>
            <pc:sldMk cId="1045152047" sldId="256"/>
            <ac:spMk id="15" creationId="{7B11767C-FA34-4498-BB14-050A036FCCDA}"/>
          </ac:spMkLst>
        </pc:spChg>
        <pc:picChg chg="add del mod">
          <ac:chgData name="MD TOUHID HOSSAIN" userId="fdd8bb09cb52259b" providerId="LiveId" clId="{8ED96DDD-F161-4158-8952-AC2F47382587}" dt="2022-05-15T21:37:49.891" v="249" actId="26606"/>
          <ac:picMkLst>
            <pc:docMk/>
            <pc:sldMk cId="1045152047" sldId="256"/>
            <ac:picMk id="4" creationId="{C5CD3013-4670-E046-20B1-E1C0869B6DDB}"/>
          </ac:picMkLst>
        </pc:picChg>
        <pc:picChg chg="add mod">
          <ac:chgData name="MD TOUHID HOSSAIN" userId="fdd8bb09cb52259b" providerId="LiveId" clId="{8ED96DDD-F161-4158-8952-AC2F47382587}" dt="2022-05-15T21:47:51.033" v="322" actId="1076"/>
          <ac:picMkLst>
            <pc:docMk/>
            <pc:sldMk cId="1045152047" sldId="256"/>
            <ac:picMk id="7" creationId="{6B2008F7-0F6D-9CD6-D7BE-207FD6D22B6F}"/>
          </ac:picMkLst>
        </pc:picChg>
        <pc:cxnChg chg="add">
          <ac:chgData name="MD TOUHID HOSSAIN" userId="fdd8bb09cb52259b" providerId="LiveId" clId="{8ED96DDD-F161-4158-8952-AC2F47382587}" dt="2022-05-15T21:45:28.322" v="308" actId="26606"/>
          <ac:cxnSpMkLst>
            <pc:docMk/>
            <pc:sldMk cId="1045152047" sldId="256"/>
            <ac:cxnSpMk id="10" creationId="{FD6C387B-06BE-490B-A22D-8EA8A67AA87E}"/>
          </ac:cxnSpMkLst>
        </pc:cxnChg>
        <pc:cxnChg chg="add del">
          <ac:chgData name="MD TOUHID HOSSAIN" userId="fdd8bb09cb52259b" providerId="LiveId" clId="{8ED96DDD-F161-4158-8952-AC2F47382587}" dt="2022-05-15T21:37:49.891" v="249" actId="26606"/>
          <ac:cxnSpMkLst>
            <pc:docMk/>
            <pc:sldMk cId="1045152047" sldId="256"/>
            <ac:cxnSpMk id="13" creationId="{313FECB8-44EE-4A45-9F7B-66ECF1C3C888}"/>
          </ac:cxnSpMkLst>
        </pc:cxnChg>
        <pc:cxnChg chg="add">
          <ac:chgData name="MD TOUHID HOSSAIN" userId="fdd8bb09cb52259b" providerId="LiveId" clId="{8ED96DDD-F161-4158-8952-AC2F47382587}" dt="2022-05-15T21:45:28.322" v="308" actId="26606"/>
          <ac:cxnSpMkLst>
            <pc:docMk/>
            <pc:sldMk cId="1045152047" sldId="256"/>
            <ac:cxnSpMk id="17" creationId="{94DCE841-D2A0-408E-8F2F-990D0105E2FE}"/>
          </ac:cxnSpMkLst>
        </pc:cxnChg>
      </pc:sldChg>
      <pc:sldChg chg="addSp delSp modSp new mod">
        <pc:chgData name="MD TOUHID HOSSAIN" userId="fdd8bb09cb52259b" providerId="LiveId" clId="{8ED96DDD-F161-4158-8952-AC2F47382587}" dt="2022-05-15T23:43:59.565" v="3300" actId="14100"/>
        <pc:sldMkLst>
          <pc:docMk/>
          <pc:sldMk cId="217004211" sldId="257"/>
        </pc:sldMkLst>
        <pc:spChg chg="add mod">
          <ac:chgData name="MD TOUHID HOSSAIN" userId="fdd8bb09cb52259b" providerId="LiveId" clId="{8ED96DDD-F161-4158-8952-AC2F47382587}" dt="2022-05-15T23:43:59.565" v="3300" actId="14100"/>
          <ac:spMkLst>
            <pc:docMk/>
            <pc:sldMk cId="217004211" sldId="257"/>
            <ac:spMk id="2" creationId="{22F074EC-B213-925C-AEDF-289D6BC76184}"/>
          </ac:spMkLst>
        </pc:spChg>
        <pc:spChg chg="add del mod">
          <ac:chgData name="MD TOUHID HOSSAIN" userId="fdd8bb09cb52259b" providerId="LiveId" clId="{8ED96DDD-F161-4158-8952-AC2F47382587}" dt="2022-05-15T23:43:59.335" v="3299" actId="6549"/>
          <ac:spMkLst>
            <pc:docMk/>
            <pc:sldMk cId="217004211" sldId="257"/>
            <ac:spMk id="3" creationId="{F5B88505-4F63-DB9B-7688-EB30FA8E092A}"/>
          </ac:spMkLst>
        </pc:spChg>
        <pc:spChg chg="add mod">
          <ac:chgData name="MD TOUHID HOSSAIN" userId="fdd8bb09cb52259b" providerId="LiveId" clId="{8ED96DDD-F161-4158-8952-AC2F47382587}" dt="2022-05-15T23:42:57.633" v="3260" actId="13926"/>
          <ac:spMkLst>
            <pc:docMk/>
            <pc:sldMk cId="217004211" sldId="257"/>
            <ac:spMk id="5" creationId="{5EA03948-FF6C-69C5-9973-F3B5E8708C32}"/>
          </ac:spMkLst>
        </pc:spChg>
      </pc:sldChg>
      <pc:sldChg chg="addSp delSp modSp new mod ord setBg">
        <pc:chgData name="MD TOUHID HOSSAIN" userId="fdd8bb09cb52259b" providerId="LiveId" clId="{8ED96DDD-F161-4158-8952-AC2F47382587}" dt="2022-05-16T11:15:48.924" v="4380" actId="20577"/>
        <pc:sldMkLst>
          <pc:docMk/>
          <pc:sldMk cId="1300115981" sldId="258"/>
        </pc:sldMkLst>
        <pc:spChg chg="mod">
          <ac:chgData name="MD TOUHID HOSSAIN" userId="fdd8bb09cb52259b" providerId="LiveId" clId="{8ED96DDD-F161-4158-8952-AC2F47382587}" dt="2022-05-15T23:07:27.756" v="1750" actId="1036"/>
          <ac:spMkLst>
            <pc:docMk/>
            <pc:sldMk cId="1300115981" sldId="258"/>
            <ac:spMk id="2" creationId="{72F777F8-B36D-98DF-C5B8-2C6F4CD4B0C5}"/>
          </ac:spMkLst>
        </pc:spChg>
        <pc:spChg chg="add del mod">
          <ac:chgData name="MD TOUHID HOSSAIN" userId="fdd8bb09cb52259b" providerId="LiveId" clId="{8ED96DDD-F161-4158-8952-AC2F47382587}" dt="2022-05-16T11:15:48.924" v="4380" actId="20577"/>
          <ac:spMkLst>
            <pc:docMk/>
            <pc:sldMk cId="1300115981" sldId="258"/>
            <ac:spMk id="3" creationId="{5FA833DE-198A-F4E9-8F6A-AE47C0764AC6}"/>
          </ac:spMkLst>
        </pc:spChg>
        <pc:spChg chg="add mod">
          <ac:chgData name="MD TOUHID HOSSAIN" userId="fdd8bb09cb52259b" providerId="LiveId" clId="{8ED96DDD-F161-4158-8952-AC2F47382587}" dt="2022-05-15T23:13:34.937" v="2217" actId="207"/>
          <ac:spMkLst>
            <pc:docMk/>
            <pc:sldMk cId="1300115981" sldId="258"/>
            <ac:spMk id="4" creationId="{D1640F76-DFDE-D59E-4676-4E35C0CFEB58}"/>
          </ac:spMkLst>
        </pc:spChg>
        <pc:spChg chg="add mod">
          <ac:chgData name="MD TOUHID HOSSAIN" userId="fdd8bb09cb52259b" providerId="LiveId" clId="{8ED96DDD-F161-4158-8952-AC2F47382587}" dt="2022-05-15T23:15:58.294" v="2534" actId="122"/>
          <ac:spMkLst>
            <pc:docMk/>
            <pc:sldMk cId="1300115981" sldId="258"/>
            <ac:spMk id="6" creationId="{99AD3226-1E0E-CBD1-465F-806DA57BFACD}"/>
          </ac:spMkLst>
        </pc:spChg>
        <pc:spChg chg="add">
          <ac:chgData name="MD TOUHID HOSSAIN" userId="fdd8bb09cb52259b" providerId="LiveId" clId="{8ED96DDD-F161-4158-8952-AC2F47382587}" dt="2022-05-15T23:16:15.923" v="2535" actId="11529"/>
          <ac:spMkLst>
            <pc:docMk/>
            <pc:sldMk cId="1300115981" sldId="258"/>
            <ac:spMk id="8" creationId="{8E93C094-4CEB-EC3E-85F7-0053F7E18603}"/>
          </ac:spMkLst>
        </pc:spChg>
        <pc:spChg chg="add del">
          <ac:chgData name="MD TOUHID HOSSAIN" userId="fdd8bb09cb52259b" providerId="LiveId" clId="{8ED96DDD-F161-4158-8952-AC2F47382587}" dt="2022-05-15T22:16:51.546" v="985" actId="26606"/>
          <ac:spMkLst>
            <pc:docMk/>
            <pc:sldMk cId="1300115981" sldId="258"/>
            <ac:spMk id="9" creationId="{A99D947B-1B59-4322-8CF2-73E813419999}"/>
          </ac:spMkLst>
        </pc:spChg>
        <pc:spChg chg="add del">
          <ac:chgData name="MD TOUHID HOSSAIN" userId="fdd8bb09cb52259b" providerId="LiveId" clId="{8ED96DDD-F161-4158-8952-AC2F47382587}" dt="2022-05-15T22:17:07.233" v="989" actId="26606"/>
          <ac:spMkLst>
            <pc:docMk/>
            <pc:sldMk cId="1300115981" sldId="258"/>
            <ac:spMk id="10" creationId="{C9D62F4B-698C-4A3E-B150-8D32AEC262B8}"/>
          </ac:spMkLst>
        </pc:spChg>
        <pc:spChg chg="add del">
          <ac:chgData name="MD TOUHID HOSSAIN" userId="fdd8bb09cb52259b" providerId="LiveId" clId="{8ED96DDD-F161-4158-8952-AC2F47382587}" dt="2022-05-15T22:16:51.546" v="985" actId="26606"/>
          <ac:spMkLst>
            <pc:docMk/>
            <pc:sldMk cId="1300115981" sldId="258"/>
            <ac:spMk id="11" creationId="{D803427E-36C0-4811-BE64-ACF653F6AA93}"/>
          </ac:spMkLst>
        </pc:spChg>
        <pc:spChg chg="add del">
          <ac:chgData name="MD TOUHID HOSSAIN" userId="fdd8bb09cb52259b" providerId="LiveId" clId="{8ED96DDD-F161-4158-8952-AC2F47382587}" dt="2022-05-15T22:17:07.233" v="989" actId="26606"/>
          <ac:spMkLst>
            <pc:docMk/>
            <pc:sldMk cId="1300115981" sldId="258"/>
            <ac:spMk id="12" creationId="{3033D699-F972-442A-9111-79DD65A428FB}"/>
          </ac:spMkLst>
        </pc:spChg>
        <pc:spChg chg="add del">
          <ac:chgData name="MD TOUHID HOSSAIN" userId="fdd8bb09cb52259b" providerId="LiveId" clId="{8ED96DDD-F161-4158-8952-AC2F47382587}" dt="2022-05-15T22:16:51.546" v="985" actId="26606"/>
          <ac:spMkLst>
            <pc:docMk/>
            <pc:sldMk cId="1300115981" sldId="258"/>
            <ac:spMk id="13" creationId="{D9231370-89C4-4981-8C91-A3F3D1146CEB}"/>
          </ac:spMkLst>
        </pc:spChg>
        <pc:spChg chg="add del">
          <ac:chgData name="MD TOUHID HOSSAIN" userId="fdd8bb09cb52259b" providerId="LiveId" clId="{8ED96DDD-F161-4158-8952-AC2F47382587}" dt="2022-05-15T22:17:07.233" v="989" actId="26606"/>
          <ac:spMkLst>
            <pc:docMk/>
            <pc:sldMk cId="1300115981" sldId="258"/>
            <ac:spMk id="14" creationId="{48CB0E37-DA39-43FD-AA53-B5F23D898DB9}"/>
          </ac:spMkLst>
        </pc:spChg>
        <pc:spChg chg="add del">
          <ac:chgData name="MD TOUHID HOSSAIN" userId="fdd8bb09cb52259b" providerId="LiveId" clId="{8ED96DDD-F161-4158-8952-AC2F47382587}" dt="2022-05-15T22:17:07.233" v="989" actId="26606"/>
          <ac:spMkLst>
            <pc:docMk/>
            <pc:sldMk cId="1300115981" sldId="258"/>
            <ac:spMk id="16" creationId="{46C4A765-D564-4CAD-8AAD-184C71DAE2D3}"/>
          </ac:spMkLst>
        </pc:spChg>
        <pc:spChg chg="add del">
          <ac:chgData name="MD TOUHID HOSSAIN" userId="fdd8bb09cb52259b" providerId="LiveId" clId="{8ED96DDD-F161-4158-8952-AC2F47382587}" dt="2022-05-15T22:17:04.344" v="987" actId="26606"/>
          <ac:spMkLst>
            <pc:docMk/>
            <pc:sldMk cId="1300115981" sldId="258"/>
            <ac:spMk id="19" creationId="{BF9286D4-7AB4-4607-B491-39A5953574E7}"/>
          </ac:spMkLst>
        </pc:spChg>
        <pc:spChg chg="add del">
          <ac:chgData name="MD TOUHID HOSSAIN" userId="fdd8bb09cb52259b" providerId="LiveId" clId="{8ED96DDD-F161-4158-8952-AC2F47382587}" dt="2022-05-15T22:17:04.344" v="987" actId="26606"/>
          <ac:spMkLst>
            <pc:docMk/>
            <pc:sldMk cId="1300115981" sldId="258"/>
            <ac:spMk id="20" creationId="{C5547980-FC15-420A-AB09-867110FD6F6B}"/>
          </ac:spMkLst>
        </pc:spChg>
        <pc:spChg chg="add del">
          <ac:chgData name="MD TOUHID HOSSAIN" userId="fdd8bb09cb52259b" providerId="LiveId" clId="{8ED96DDD-F161-4158-8952-AC2F47382587}" dt="2022-05-15T22:17:04.344" v="987" actId="26606"/>
          <ac:spMkLst>
            <pc:docMk/>
            <pc:sldMk cId="1300115981" sldId="258"/>
            <ac:spMk id="21" creationId="{DB5A9F3F-CEFA-48C9-BA7B-BD2EBBC711F2}"/>
          </ac:spMkLst>
        </pc:spChg>
        <pc:spChg chg="add del">
          <ac:chgData name="MD TOUHID HOSSAIN" userId="fdd8bb09cb52259b" providerId="LiveId" clId="{8ED96DDD-F161-4158-8952-AC2F47382587}" dt="2022-05-15T22:17:07.233" v="989" actId="26606"/>
          <ac:spMkLst>
            <pc:docMk/>
            <pc:sldMk cId="1300115981" sldId="258"/>
            <ac:spMk id="26" creationId="{5FA833DE-198A-F4E9-8F6A-AE47C0764AC6}"/>
          </ac:spMkLst>
        </pc:spChg>
        <pc:spChg chg="add del">
          <ac:chgData name="MD TOUHID HOSSAIN" userId="fdd8bb09cb52259b" providerId="LiveId" clId="{8ED96DDD-F161-4158-8952-AC2F47382587}" dt="2022-05-15T22:17:08.471" v="991" actId="26606"/>
          <ac:spMkLst>
            <pc:docMk/>
            <pc:sldMk cId="1300115981" sldId="258"/>
            <ac:spMk id="29" creationId="{73C994B4-9721-4148-9EEC-6793CECDE8DD}"/>
          </ac:spMkLst>
        </pc:spChg>
        <pc:spChg chg="add del">
          <ac:chgData name="MD TOUHID HOSSAIN" userId="fdd8bb09cb52259b" providerId="LiveId" clId="{8ED96DDD-F161-4158-8952-AC2F47382587}" dt="2022-05-15T22:17:08.471" v="991" actId="26606"/>
          <ac:spMkLst>
            <pc:docMk/>
            <pc:sldMk cId="1300115981" sldId="258"/>
            <ac:spMk id="30" creationId="{F9D95E49-763A-4886-B038-82F734740554}"/>
          </ac:spMkLst>
        </pc:spChg>
        <pc:spChg chg="add del">
          <ac:chgData name="MD TOUHID HOSSAIN" userId="fdd8bb09cb52259b" providerId="LiveId" clId="{8ED96DDD-F161-4158-8952-AC2F47382587}" dt="2022-05-15T22:17:08.471" v="991" actId="26606"/>
          <ac:spMkLst>
            <pc:docMk/>
            <pc:sldMk cId="1300115981" sldId="258"/>
            <ac:spMk id="31" creationId="{1335D9B3-B2C5-40E1-BFF9-E01D0DB42474}"/>
          </ac:spMkLst>
        </pc:spChg>
        <pc:spChg chg="add del">
          <ac:chgData name="MD TOUHID HOSSAIN" userId="fdd8bb09cb52259b" providerId="LiveId" clId="{8ED96DDD-F161-4158-8952-AC2F47382587}" dt="2022-05-15T22:17:08.471" v="991" actId="26606"/>
          <ac:spMkLst>
            <pc:docMk/>
            <pc:sldMk cId="1300115981" sldId="258"/>
            <ac:spMk id="32" creationId="{5FA833DE-198A-F4E9-8F6A-AE47C0764AC6}"/>
          </ac:spMkLst>
        </pc:spChg>
        <pc:spChg chg="add del">
          <ac:chgData name="MD TOUHID HOSSAIN" userId="fdd8bb09cb52259b" providerId="LiveId" clId="{8ED96DDD-F161-4158-8952-AC2F47382587}" dt="2022-05-15T22:17:08.471" v="991" actId="26606"/>
          <ac:spMkLst>
            <pc:docMk/>
            <pc:sldMk cId="1300115981" sldId="258"/>
            <ac:spMk id="33" creationId="{6D95061B-ADFC-4592-8BB1-0D542F6F6436}"/>
          </ac:spMkLst>
        </pc:spChg>
        <pc:spChg chg="add mod">
          <ac:chgData name="MD TOUHID HOSSAIN" userId="fdd8bb09cb52259b" providerId="LiveId" clId="{8ED96DDD-F161-4158-8952-AC2F47382587}" dt="2022-05-15T23:11:23.897" v="1858" actId="1035"/>
          <ac:spMkLst>
            <pc:docMk/>
            <pc:sldMk cId="1300115981" sldId="258"/>
            <ac:spMk id="41" creationId="{3A5728D1-90C0-8C78-58C0-62BED7673964}"/>
          </ac:spMkLst>
        </pc:spChg>
        <pc:spChg chg="add del">
          <ac:chgData name="MD TOUHID HOSSAIN" userId="fdd8bb09cb52259b" providerId="LiveId" clId="{8ED96DDD-F161-4158-8952-AC2F47382587}" dt="2022-05-15T22:17:53.145" v="1004" actId="26606"/>
          <ac:spMkLst>
            <pc:docMk/>
            <pc:sldMk cId="1300115981" sldId="258"/>
            <ac:spMk id="42" creationId="{A99D947B-1B59-4322-8CF2-73E813419999}"/>
          </ac:spMkLst>
        </pc:spChg>
        <pc:spChg chg="add del">
          <ac:chgData name="MD TOUHID HOSSAIN" userId="fdd8bb09cb52259b" providerId="LiveId" clId="{8ED96DDD-F161-4158-8952-AC2F47382587}" dt="2022-05-15T22:17:53.145" v="1004" actId="26606"/>
          <ac:spMkLst>
            <pc:docMk/>
            <pc:sldMk cId="1300115981" sldId="258"/>
            <ac:spMk id="43" creationId="{D803427E-36C0-4811-BE64-ACF653F6AA93}"/>
          </ac:spMkLst>
        </pc:spChg>
        <pc:spChg chg="add del">
          <ac:chgData name="MD TOUHID HOSSAIN" userId="fdd8bb09cb52259b" providerId="LiveId" clId="{8ED96DDD-F161-4158-8952-AC2F47382587}" dt="2022-05-15T22:17:53.145" v="1004" actId="26606"/>
          <ac:spMkLst>
            <pc:docMk/>
            <pc:sldMk cId="1300115981" sldId="258"/>
            <ac:spMk id="44" creationId="{D9231370-89C4-4981-8C91-A3F3D1146CEB}"/>
          </ac:spMkLst>
        </pc:spChg>
        <pc:spChg chg="add del mod">
          <ac:chgData name="MD TOUHID HOSSAIN" userId="fdd8bb09cb52259b" providerId="LiveId" clId="{8ED96DDD-F161-4158-8952-AC2F47382587}" dt="2022-05-15T22:21:21.905" v="1300"/>
          <ac:spMkLst>
            <pc:docMk/>
            <pc:sldMk cId="1300115981" sldId="258"/>
            <ac:spMk id="48" creationId="{737A8C87-7536-B791-B3A5-DEB24E5CAA38}"/>
          </ac:spMkLst>
        </pc:spChg>
        <pc:spChg chg="add mod">
          <ac:chgData name="MD TOUHID HOSSAIN" userId="fdd8bb09cb52259b" providerId="LiveId" clId="{8ED96DDD-F161-4158-8952-AC2F47382587}" dt="2022-05-15T23:11:36.390" v="1895" actId="14100"/>
          <ac:spMkLst>
            <pc:docMk/>
            <pc:sldMk cId="1300115981" sldId="258"/>
            <ac:spMk id="49" creationId="{C6A94552-09BC-4E5D-C886-7E87B91EF079}"/>
          </ac:spMkLst>
        </pc:spChg>
        <pc:spChg chg="add mod">
          <ac:chgData name="MD TOUHID HOSSAIN" userId="fdd8bb09cb52259b" providerId="LiveId" clId="{8ED96DDD-F161-4158-8952-AC2F47382587}" dt="2022-05-15T23:13:42.131" v="2219" actId="207"/>
          <ac:spMkLst>
            <pc:docMk/>
            <pc:sldMk cId="1300115981" sldId="258"/>
            <ac:spMk id="50" creationId="{554F3A46-26FF-8D0B-C854-C90E9D491681}"/>
          </ac:spMkLst>
        </pc:spChg>
        <pc:spChg chg="add mod">
          <ac:chgData name="MD TOUHID HOSSAIN" userId="fdd8bb09cb52259b" providerId="LiveId" clId="{8ED96DDD-F161-4158-8952-AC2F47382587}" dt="2022-05-15T23:13:53.132" v="2221" actId="207"/>
          <ac:spMkLst>
            <pc:docMk/>
            <pc:sldMk cId="1300115981" sldId="258"/>
            <ac:spMk id="51" creationId="{83F7BE88-AB5A-4255-7E66-102867653C43}"/>
          </ac:spMkLst>
        </pc:spChg>
        <pc:spChg chg="add mod">
          <ac:chgData name="MD TOUHID HOSSAIN" userId="fdd8bb09cb52259b" providerId="LiveId" clId="{8ED96DDD-F161-4158-8952-AC2F47382587}" dt="2022-05-15T23:15:50.030" v="2531" actId="404"/>
          <ac:spMkLst>
            <pc:docMk/>
            <pc:sldMk cId="1300115981" sldId="258"/>
            <ac:spMk id="52" creationId="{10205B02-94B5-6E7A-7E0D-1440060D9A3E}"/>
          </ac:spMkLst>
        </pc:spChg>
        <pc:spChg chg="add mod">
          <ac:chgData name="MD TOUHID HOSSAIN" userId="fdd8bb09cb52259b" providerId="LiveId" clId="{8ED96DDD-F161-4158-8952-AC2F47382587}" dt="2022-05-15T23:15:44.920" v="2529" actId="122"/>
          <ac:spMkLst>
            <pc:docMk/>
            <pc:sldMk cId="1300115981" sldId="258"/>
            <ac:spMk id="53" creationId="{934D19C1-5174-D769-4B2F-48F70C46C5AD}"/>
          </ac:spMkLst>
        </pc:spChg>
        <pc:spChg chg="add mod">
          <ac:chgData name="MD TOUHID HOSSAIN" userId="fdd8bb09cb52259b" providerId="LiveId" clId="{8ED96DDD-F161-4158-8952-AC2F47382587}" dt="2022-05-15T23:16:25.849" v="2599" actId="1037"/>
          <ac:spMkLst>
            <pc:docMk/>
            <pc:sldMk cId="1300115981" sldId="258"/>
            <ac:spMk id="54" creationId="{0F9E13C1-83AD-A5C2-3E9D-D3183661EBF8}"/>
          </ac:spMkLst>
        </pc:spChg>
        <pc:graphicFrameChg chg="add del">
          <ac:chgData name="MD TOUHID HOSSAIN" userId="fdd8bb09cb52259b" providerId="LiveId" clId="{8ED96DDD-F161-4158-8952-AC2F47382587}" dt="2022-05-15T22:16:51.546" v="985" actId="26606"/>
          <ac:graphicFrameMkLst>
            <pc:docMk/>
            <pc:sldMk cId="1300115981" sldId="258"/>
            <ac:graphicFrameMk id="5" creationId="{D8558BBC-B530-A91C-14D5-201E0C82C3F4}"/>
          </ac:graphicFrameMkLst>
        </pc:graphicFrameChg>
        <pc:graphicFrameChg chg="add del">
          <ac:chgData name="MD TOUHID HOSSAIN" userId="fdd8bb09cb52259b" providerId="LiveId" clId="{8ED96DDD-F161-4158-8952-AC2F47382587}" dt="2022-05-15T22:17:04.344" v="987" actId="26606"/>
          <ac:graphicFrameMkLst>
            <pc:docMk/>
            <pc:sldMk cId="1300115981" sldId="258"/>
            <ac:graphicFrameMk id="24" creationId="{C686A1EA-6176-1C46-9CCB-DD2CE923E1B7}"/>
          </ac:graphicFrameMkLst>
        </pc:graphicFrameChg>
        <pc:graphicFrameChg chg="add del">
          <ac:chgData name="MD TOUHID HOSSAIN" userId="fdd8bb09cb52259b" providerId="LiveId" clId="{8ED96DDD-F161-4158-8952-AC2F47382587}" dt="2022-05-15T22:17:19.443" v="993" actId="26606"/>
          <ac:graphicFrameMkLst>
            <pc:docMk/>
            <pc:sldMk cId="1300115981" sldId="258"/>
            <ac:graphicFrameMk id="38" creationId="{49CF64B4-89C7-9CE9-A758-B323EE516E66}"/>
          </ac:graphicFrameMkLst>
        </pc:graphicFrameChg>
        <pc:graphicFrameChg chg="add del">
          <ac:chgData name="MD TOUHID HOSSAIN" userId="fdd8bb09cb52259b" providerId="LiveId" clId="{8ED96DDD-F161-4158-8952-AC2F47382587}" dt="2022-05-15T22:17:24.454" v="995" actId="26606"/>
          <ac:graphicFrameMkLst>
            <pc:docMk/>
            <pc:sldMk cId="1300115981" sldId="258"/>
            <ac:graphicFrameMk id="40" creationId="{4C5370E1-B565-2539-37C9-CB48FD1DB129}"/>
          </ac:graphicFrameMkLst>
        </pc:graphicFrameChg>
        <pc:graphicFrameChg chg="add del">
          <ac:chgData name="MD TOUHID HOSSAIN" userId="fdd8bb09cb52259b" providerId="LiveId" clId="{8ED96DDD-F161-4158-8952-AC2F47382587}" dt="2022-05-15T22:17:53.145" v="1004" actId="26606"/>
          <ac:graphicFrameMkLst>
            <pc:docMk/>
            <pc:sldMk cId="1300115981" sldId="258"/>
            <ac:graphicFrameMk id="47" creationId="{D8558BBC-B530-A91C-14D5-201E0C82C3F4}"/>
          </ac:graphicFrameMkLst>
        </pc:graphicFrameChg>
        <pc:picChg chg="add del">
          <ac:chgData name="MD TOUHID HOSSAIN" userId="fdd8bb09cb52259b" providerId="LiveId" clId="{8ED96DDD-F161-4158-8952-AC2F47382587}" dt="2022-05-15T22:17:07.233" v="989" actId="26606"/>
          <ac:picMkLst>
            <pc:docMk/>
            <pc:sldMk cId="1300115981" sldId="258"/>
            <ac:picMk id="7" creationId="{1BF4FC6D-9C57-E2E3-0286-200C8B7031B0}"/>
          </ac:picMkLst>
        </pc:picChg>
        <pc:picChg chg="add del">
          <ac:chgData name="MD TOUHID HOSSAIN" userId="fdd8bb09cb52259b" providerId="LiveId" clId="{8ED96DDD-F161-4158-8952-AC2F47382587}" dt="2022-05-15T22:17:08.471" v="991" actId="26606"/>
          <ac:picMkLst>
            <pc:docMk/>
            <pc:sldMk cId="1300115981" sldId="258"/>
            <ac:picMk id="34" creationId="{3ED4ACFA-7734-808E-DA2A-6BC4A98D2C7B}"/>
          </ac:picMkLst>
        </pc:picChg>
        <pc:cxnChg chg="add del">
          <ac:chgData name="MD TOUHID HOSSAIN" userId="fdd8bb09cb52259b" providerId="LiveId" clId="{8ED96DDD-F161-4158-8952-AC2F47382587}" dt="2022-05-15T22:16:51.546" v="985" actId="26606"/>
          <ac:cxnSpMkLst>
            <pc:docMk/>
            <pc:sldMk cId="1300115981" sldId="258"/>
            <ac:cxnSpMk id="15" creationId="{474D4826-9FF4-4E17-AB42-146B76BD3223}"/>
          </ac:cxnSpMkLst>
        </pc:cxnChg>
        <pc:cxnChg chg="add del">
          <ac:chgData name="MD TOUHID HOSSAIN" userId="fdd8bb09cb52259b" providerId="LiveId" clId="{8ED96DDD-F161-4158-8952-AC2F47382587}" dt="2022-05-15T22:16:51.546" v="985" actId="26606"/>
          <ac:cxnSpMkLst>
            <pc:docMk/>
            <pc:sldMk cId="1300115981" sldId="258"/>
            <ac:cxnSpMk id="17" creationId="{C5873965-CEB2-46E1-951E-037689B07891}"/>
          </ac:cxnSpMkLst>
        </pc:cxnChg>
        <pc:cxnChg chg="add del">
          <ac:chgData name="MD TOUHID HOSSAIN" userId="fdd8bb09cb52259b" providerId="LiveId" clId="{8ED96DDD-F161-4158-8952-AC2F47382587}" dt="2022-05-15T22:17:07.233" v="989" actId="26606"/>
          <ac:cxnSpMkLst>
            <pc:docMk/>
            <pc:sldMk cId="1300115981" sldId="258"/>
            <ac:cxnSpMk id="18" creationId="{EA28B1DC-0672-4B37-99C8-1A33D3D31E6C}"/>
          </ac:cxnSpMkLst>
        </pc:cxnChg>
        <pc:cxnChg chg="add del">
          <ac:chgData name="MD TOUHID HOSSAIN" userId="fdd8bb09cb52259b" providerId="LiveId" clId="{8ED96DDD-F161-4158-8952-AC2F47382587}" dt="2022-05-15T22:17:04.344" v="987" actId="26606"/>
          <ac:cxnSpMkLst>
            <pc:docMk/>
            <pc:sldMk cId="1300115981" sldId="258"/>
            <ac:cxnSpMk id="22" creationId="{5EF257B4-536F-43F8-B592-C5C82EC9DBC8}"/>
          </ac:cxnSpMkLst>
        </pc:cxnChg>
        <pc:cxnChg chg="add del">
          <ac:chgData name="MD TOUHID HOSSAIN" userId="fdd8bb09cb52259b" providerId="LiveId" clId="{8ED96DDD-F161-4158-8952-AC2F47382587}" dt="2022-05-15T22:17:04.344" v="987" actId="26606"/>
          <ac:cxnSpMkLst>
            <pc:docMk/>
            <pc:sldMk cId="1300115981" sldId="258"/>
            <ac:cxnSpMk id="23" creationId="{C267A879-D70E-4568-868D-00157FAC4A33}"/>
          </ac:cxnSpMkLst>
        </pc:cxnChg>
        <pc:cxnChg chg="add del">
          <ac:chgData name="MD TOUHID HOSSAIN" userId="fdd8bb09cb52259b" providerId="LiveId" clId="{8ED96DDD-F161-4158-8952-AC2F47382587}" dt="2022-05-15T22:17:07.233" v="989" actId="26606"/>
          <ac:cxnSpMkLst>
            <pc:docMk/>
            <pc:sldMk cId="1300115981" sldId="258"/>
            <ac:cxnSpMk id="27" creationId="{FFDB89D3-7786-4CAE-BB16-92D36C82516F}"/>
          </ac:cxnSpMkLst>
        </pc:cxnChg>
        <pc:cxnChg chg="add del">
          <ac:chgData name="MD TOUHID HOSSAIN" userId="fdd8bb09cb52259b" providerId="LiveId" clId="{8ED96DDD-F161-4158-8952-AC2F47382587}" dt="2022-05-15T22:17:08.471" v="991" actId="26606"/>
          <ac:cxnSpMkLst>
            <pc:docMk/>
            <pc:sldMk cId="1300115981" sldId="258"/>
            <ac:cxnSpMk id="35" creationId="{2B67C3E3-D148-40AD-9F4C-431AA28ACA66}"/>
          </ac:cxnSpMkLst>
        </pc:cxnChg>
        <pc:cxnChg chg="add del">
          <ac:chgData name="MD TOUHID HOSSAIN" userId="fdd8bb09cb52259b" providerId="LiveId" clId="{8ED96DDD-F161-4158-8952-AC2F47382587}" dt="2022-05-15T22:17:08.471" v="991" actId="26606"/>
          <ac:cxnSpMkLst>
            <pc:docMk/>
            <pc:sldMk cId="1300115981" sldId="258"/>
            <ac:cxnSpMk id="36" creationId="{C30DD030-ACB5-4C2C-AD03-51D52E277DEB}"/>
          </ac:cxnSpMkLst>
        </pc:cxnChg>
        <pc:cxnChg chg="add del">
          <ac:chgData name="MD TOUHID HOSSAIN" userId="fdd8bb09cb52259b" providerId="LiveId" clId="{8ED96DDD-F161-4158-8952-AC2F47382587}" dt="2022-05-15T22:17:53.145" v="1004" actId="26606"/>
          <ac:cxnSpMkLst>
            <pc:docMk/>
            <pc:sldMk cId="1300115981" sldId="258"/>
            <ac:cxnSpMk id="45" creationId="{474D4826-9FF4-4E17-AB42-146B76BD3223}"/>
          </ac:cxnSpMkLst>
        </pc:cxnChg>
        <pc:cxnChg chg="add del">
          <ac:chgData name="MD TOUHID HOSSAIN" userId="fdd8bb09cb52259b" providerId="LiveId" clId="{8ED96DDD-F161-4158-8952-AC2F47382587}" dt="2022-05-15T22:17:53.145" v="1004" actId="26606"/>
          <ac:cxnSpMkLst>
            <pc:docMk/>
            <pc:sldMk cId="1300115981" sldId="258"/>
            <ac:cxnSpMk id="46" creationId="{C5873965-CEB2-46E1-951E-037689B07891}"/>
          </ac:cxnSpMkLst>
        </pc:cxnChg>
      </pc:sldChg>
      <pc:sldChg chg="addSp delSp modSp new mod setBg">
        <pc:chgData name="MD TOUHID HOSSAIN" userId="fdd8bb09cb52259b" providerId="LiveId" clId="{8ED96DDD-F161-4158-8952-AC2F47382587}" dt="2022-05-16T00:48:13.135" v="3841" actId="14100"/>
        <pc:sldMkLst>
          <pc:docMk/>
          <pc:sldMk cId="1562843476" sldId="259"/>
        </pc:sldMkLst>
        <pc:spChg chg="add del">
          <ac:chgData name="MD TOUHID HOSSAIN" userId="fdd8bb09cb52259b" providerId="LiveId" clId="{8ED96DDD-F161-4158-8952-AC2F47382587}" dt="2022-05-16T00:11:46.730" v="3301" actId="478"/>
          <ac:spMkLst>
            <pc:docMk/>
            <pc:sldMk cId="1562843476" sldId="259"/>
            <ac:spMk id="3" creationId="{50A62E23-004F-5790-8FD5-08311DC7787A}"/>
          </ac:spMkLst>
        </pc:spChg>
        <pc:spChg chg="add mod">
          <ac:chgData name="MD TOUHID HOSSAIN" userId="fdd8bb09cb52259b" providerId="LiveId" clId="{8ED96DDD-F161-4158-8952-AC2F47382587}" dt="2022-05-16T00:46:40.932" v="3742" actId="403"/>
          <ac:spMkLst>
            <pc:docMk/>
            <pc:sldMk cId="1562843476" sldId="259"/>
            <ac:spMk id="4" creationId="{DB039206-0D09-30C8-6B73-2767B7E5F06C}"/>
          </ac:spMkLst>
        </pc:spChg>
        <pc:spChg chg="add mod ord">
          <ac:chgData name="MD TOUHID HOSSAIN" userId="fdd8bb09cb52259b" providerId="LiveId" clId="{8ED96DDD-F161-4158-8952-AC2F47382587}" dt="2022-05-16T00:48:13.135" v="3841" actId="14100"/>
          <ac:spMkLst>
            <pc:docMk/>
            <pc:sldMk cId="1562843476" sldId="259"/>
            <ac:spMk id="5" creationId="{8478C131-F989-AAC7-EF08-FFB5F96FD0D4}"/>
          </ac:spMkLst>
        </pc:spChg>
        <pc:spChg chg="add del">
          <ac:chgData name="MD TOUHID HOSSAIN" userId="fdd8bb09cb52259b" providerId="LiveId" clId="{8ED96DDD-F161-4158-8952-AC2F47382587}" dt="2022-05-16T00:25:32.773" v="3381" actId="26606"/>
          <ac:spMkLst>
            <pc:docMk/>
            <pc:sldMk cId="1562843476" sldId="259"/>
            <ac:spMk id="12" creationId="{5E789A05-76D0-47F6-AD3C-AF9057326156}"/>
          </ac:spMkLst>
        </pc:spChg>
        <pc:spChg chg="add del">
          <ac:chgData name="MD TOUHID HOSSAIN" userId="fdd8bb09cb52259b" providerId="LiveId" clId="{8ED96DDD-F161-4158-8952-AC2F47382587}" dt="2022-05-16T00:25:32.773" v="3381" actId="26606"/>
          <ac:spMkLst>
            <pc:docMk/>
            <pc:sldMk cId="1562843476" sldId="259"/>
            <ac:spMk id="14" creationId="{73C994B4-9721-4148-9EEC-6793CECDE8DD}"/>
          </ac:spMkLst>
        </pc:spChg>
        <pc:spChg chg="add del">
          <ac:chgData name="MD TOUHID HOSSAIN" userId="fdd8bb09cb52259b" providerId="LiveId" clId="{8ED96DDD-F161-4158-8952-AC2F47382587}" dt="2022-05-16T00:25:32.773" v="3381" actId="26606"/>
          <ac:spMkLst>
            <pc:docMk/>
            <pc:sldMk cId="1562843476" sldId="259"/>
            <ac:spMk id="16" creationId="{F9D95E49-763A-4886-B038-82F734740554}"/>
          </ac:spMkLst>
        </pc:spChg>
        <pc:spChg chg="add del">
          <ac:chgData name="MD TOUHID HOSSAIN" userId="fdd8bb09cb52259b" providerId="LiveId" clId="{8ED96DDD-F161-4158-8952-AC2F47382587}" dt="2022-05-16T00:25:32.773" v="3381" actId="26606"/>
          <ac:spMkLst>
            <pc:docMk/>
            <pc:sldMk cId="1562843476" sldId="259"/>
            <ac:spMk id="18" creationId="{1335D9B3-B2C5-40E1-BFF9-E01D0DB42474}"/>
          </ac:spMkLst>
        </pc:spChg>
        <pc:spChg chg="add del">
          <ac:chgData name="MD TOUHID HOSSAIN" userId="fdd8bb09cb52259b" providerId="LiveId" clId="{8ED96DDD-F161-4158-8952-AC2F47382587}" dt="2022-05-16T00:25:32.773" v="3381" actId="26606"/>
          <ac:spMkLst>
            <pc:docMk/>
            <pc:sldMk cId="1562843476" sldId="259"/>
            <ac:spMk id="20" creationId="{6D95061B-ADFC-4592-8BB1-0D542F6F6436}"/>
          </ac:spMkLst>
        </pc:spChg>
        <pc:spChg chg="add">
          <ac:chgData name="MD TOUHID HOSSAIN" userId="fdd8bb09cb52259b" providerId="LiveId" clId="{8ED96DDD-F161-4158-8952-AC2F47382587}" dt="2022-05-16T00:25:32.795" v="3382" actId="26606"/>
          <ac:spMkLst>
            <pc:docMk/>
            <pc:sldMk cId="1562843476" sldId="259"/>
            <ac:spMk id="26" creationId="{5E789A05-76D0-47F6-AD3C-AF9057326156}"/>
          </ac:spMkLst>
        </pc:spChg>
        <pc:spChg chg="add">
          <ac:chgData name="MD TOUHID HOSSAIN" userId="fdd8bb09cb52259b" providerId="LiveId" clId="{8ED96DDD-F161-4158-8952-AC2F47382587}" dt="2022-05-16T00:25:32.795" v="3382" actId="26606"/>
          <ac:spMkLst>
            <pc:docMk/>
            <pc:sldMk cId="1562843476" sldId="259"/>
            <ac:spMk id="27" creationId="{19CE9782-0FD1-493B-9C50-C51AB7C5E01A}"/>
          </ac:spMkLst>
        </pc:spChg>
        <pc:spChg chg="add">
          <ac:chgData name="MD TOUHID HOSSAIN" userId="fdd8bb09cb52259b" providerId="LiveId" clId="{8ED96DDD-F161-4158-8952-AC2F47382587}" dt="2022-05-16T00:25:32.795" v="3382" actId="26606"/>
          <ac:spMkLst>
            <pc:docMk/>
            <pc:sldMk cId="1562843476" sldId="259"/>
            <ac:spMk id="28" creationId="{F6619023-691E-4F1C-A10A-0EA3D044EE38}"/>
          </ac:spMkLst>
        </pc:spChg>
        <pc:spChg chg="add">
          <ac:chgData name="MD TOUHID HOSSAIN" userId="fdd8bb09cb52259b" providerId="LiveId" clId="{8ED96DDD-F161-4158-8952-AC2F47382587}" dt="2022-05-16T00:25:32.795" v="3382" actId="26606"/>
          <ac:spMkLst>
            <pc:docMk/>
            <pc:sldMk cId="1562843476" sldId="259"/>
            <ac:spMk id="29" creationId="{36F31C88-3DEF-4EA8-AE3A-49441413FC54}"/>
          </ac:spMkLst>
        </pc:spChg>
        <pc:spChg chg="add">
          <ac:chgData name="MD TOUHID HOSSAIN" userId="fdd8bb09cb52259b" providerId="LiveId" clId="{8ED96DDD-F161-4158-8952-AC2F47382587}" dt="2022-05-16T00:25:32.795" v="3382" actId="26606"/>
          <ac:spMkLst>
            <pc:docMk/>
            <pc:sldMk cId="1562843476" sldId="259"/>
            <ac:spMk id="30" creationId="{147EAFFD-2BD1-4600-B034-EEF700787DEC}"/>
          </ac:spMkLst>
        </pc:spChg>
        <pc:picChg chg="add mod">
          <ac:chgData name="MD TOUHID HOSSAIN" userId="fdd8bb09cb52259b" providerId="LiveId" clId="{8ED96DDD-F161-4158-8952-AC2F47382587}" dt="2022-05-16T00:29:47.318" v="3401" actId="14100"/>
          <ac:picMkLst>
            <pc:docMk/>
            <pc:sldMk cId="1562843476" sldId="259"/>
            <ac:picMk id="7" creationId="{4F344701-EC84-F731-29D3-D3B1D84E5376}"/>
          </ac:picMkLst>
        </pc:picChg>
        <pc:cxnChg chg="add del">
          <ac:chgData name="MD TOUHID HOSSAIN" userId="fdd8bb09cb52259b" providerId="LiveId" clId="{8ED96DDD-F161-4158-8952-AC2F47382587}" dt="2022-05-16T00:25:32.773" v="3381" actId="26606"/>
          <ac:cxnSpMkLst>
            <pc:docMk/>
            <pc:sldMk cId="1562843476" sldId="259"/>
            <ac:cxnSpMk id="22" creationId="{2B67C3E3-D148-40AD-9F4C-431AA28ACA66}"/>
          </ac:cxnSpMkLst>
        </pc:cxnChg>
        <pc:cxnChg chg="add del">
          <ac:chgData name="MD TOUHID HOSSAIN" userId="fdd8bb09cb52259b" providerId="LiveId" clId="{8ED96DDD-F161-4158-8952-AC2F47382587}" dt="2022-05-16T00:25:32.773" v="3381" actId="26606"/>
          <ac:cxnSpMkLst>
            <pc:docMk/>
            <pc:sldMk cId="1562843476" sldId="259"/>
            <ac:cxnSpMk id="24" creationId="{C30DD030-ACB5-4C2C-AD03-51D52E277DEB}"/>
          </ac:cxnSpMkLst>
        </pc:cxnChg>
        <pc:cxnChg chg="add">
          <ac:chgData name="MD TOUHID HOSSAIN" userId="fdd8bb09cb52259b" providerId="LiveId" clId="{8ED96DDD-F161-4158-8952-AC2F47382587}" dt="2022-05-16T00:25:32.795" v="3382" actId="26606"/>
          <ac:cxnSpMkLst>
            <pc:docMk/>
            <pc:sldMk cId="1562843476" sldId="259"/>
            <ac:cxnSpMk id="31" creationId="{8D4B5F26-8713-4267-9186-183BB809C0E3}"/>
          </ac:cxnSpMkLst>
        </pc:cxnChg>
        <pc:cxnChg chg="add">
          <ac:chgData name="MD TOUHID HOSSAIN" userId="fdd8bb09cb52259b" providerId="LiveId" clId="{8ED96DDD-F161-4158-8952-AC2F47382587}" dt="2022-05-16T00:25:32.795" v="3382" actId="26606"/>
          <ac:cxnSpMkLst>
            <pc:docMk/>
            <pc:sldMk cId="1562843476" sldId="259"/>
            <ac:cxnSpMk id="32" creationId="{372C66DF-2004-4C24-8C07-554E41490DC1}"/>
          </ac:cxnSpMkLst>
        </pc:cxnChg>
      </pc:sldChg>
      <pc:sldChg chg="addSp modSp new mod">
        <pc:chgData name="MD TOUHID HOSSAIN" userId="fdd8bb09cb52259b" providerId="LiveId" clId="{8ED96DDD-F161-4158-8952-AC2F47382587}" dt="2022-05-16T01:16:54.540" v="3981" actId="20577"/>
        <pc:sldMkLst>
          <pc:docMk/>
          <pc:sldMk cId="3575221424" sldId="260"/>
        </pc:sldMkLst>
        <pc:spChg chg="add mod">
          <ac:chgData name="MD TOUHID HOSSAIN" userId="fdd8bb09cb52259b" providerId="LiveId" clId="{8ED96DDD-F161-4158-8952-AC2F47382587}" dt="2022-05-16T00:55:58.241" v="3861" actId="20577"/>
          <ac:spMkLst>
            <pc:docMk/>
            <pc:sldMk cId="3575221424" sldId="260"/>
            <ac:spMk id="2" creationId="{44ED2CEE-F55C-8CCA-63A1-D693E7E55EB5}"/>
          </ac:spMkLst>
        </pc:spChg>
        <pc:spChg chg="add mod">
          <ac:chgData name="MD TOUHID HOSSAIN" userId="fdd8bb09cb52259b" providerId="LiveId" clId="{8ED96DDD-F161-4158-8952-AC2F47382587}" dt="2022-05-16T01:16:54.540" v="3981" actId="20577"/>
          <ac:spMkLst>
            <pc:docMk/>
            <pc:sldMk cId="3575221424" sldId="260"/>
            <ac:spMk id="3" creationId="{79C63F4F-49A7-6FCE-052E-802F448C3266}"/>
          </ac:spMkLst>
        </pc:spChg>
      </pc:sldChg>
      <pc:sldChg chg="addSp modSp new mod ord">
        <pc:chgData name="MD TOUHID HOSSAIN" userId="fdd8bb09cb52259b" providerId="LiveId" clId="{8ED96DDD-F161-4158-8952-AC2F47382587}" dt="2022-05-16T11:15:16.231" v="4364" actId="20577"/>
        <pc:sldMkLst>
          <pc:docMk/>
          <pc:sldMk cId="1499601621" sldId="261"/>
        </pc:sldMkLst>
        <pc:spChg chg="add mod">
          <ac:chgData name="MD TOUHID HOSSAIN" userId="fdd8bb09cb52259b" providerId="LiveId" clId="{8ED96DDD-F161-4158-8952-AC2F47382587}" dt="2022-05-16T11:15:16.231" v="4364" actId="20577"/>
          <ac:spMkLst>
            <pc:docMk/>
            <pc:sldMk cId="1499601621" sldId="261"/>
            <ac:spMk id="2" creationId="{29802C23-A782-759A-28FB-1D96BA951A89}"/>
          </ac:spMkLst>
        </pc:spChg>
        <pc:spChg chg="add mod">
          <ac:chgData name="MD TOUHID HOSSAIN" userId="fdd8bb09cb52259b" providerId="LiveId" clId="{8ED96DDD-F161-4158-8952-AC2F47382587}" dt="2022-05-16T04:45:48.119" v="4019" actId="14100"/>
          <ac:spMkLst>
            <pc:docMk/>
            <pc:sldMk cId="1499601621" sldId="261"/>
            <ac:spMk id="3" creationId="{2E692CC7-BD8E-A0AF-FA13-5B7A6D5AD80E}"/>
          </ac:spMkLst>
        </pc:spChg>
      </pc:sldChg>
      <pc:sldChg chg="addSp modSp new mod">
        <pc:chgData name="MD TOUHID HOSSAIN" userId="fdd8bb09cb52259b" providerId="LiveId" clId="{8ED96DDD-F161-4158-8952-AC2F47382587}" dt="2022-05-16T11:38:52.683" v="4504" actId="20577"/>
        <pc:sldMkLst>
          <pc:docMk/>
          <pc:sldMk cId="2735703066" sldId="262"/>
        </pc:sldMkLst>
        <pc:spChg chg="add mod">
          <ac:chgData name="MD TOUHID HOSSAIN" userId="fdd8bb09cb52259b" providerId="LiveId" clId="{8ED96DDD-F161-4158-8952-AC2F47382587}" dt="2022-05-16T11:36:03.290" v="4428" actId="1076"/>
          <ac:spMkLst>
            <pc:docMk/>
            <pc:sldMk cId="2735703066" sldId="262"/>
            <ac:spMk id="3" creationId="{C99AC849-5501-5F2D-FC92-6047CB2BEF71}"/>
          </ac:spMkLst>
        </pc:spChg>
        <pc:spChg chg="add mod">
          <ac:chgData name="MD TOUHID HOSSAIN" userId="fdd8bb09cb52259b" providerId="LiveId" clId="{8ED96DDD-F161-4158-8952-AC2F47382587}" dt="2022-05-16T11:34:43.350" v="4392" actId="208"/>
          <ac:spMkLst>
            <pc:docMk/>
            <pc:sldMk cId="2735703066" sldId="262"/>
            <ac:spMk id="5" creationId="{160DAEC6-990C-125F-55C0-F29519D51990}"/>
          </ac:spMkLst>
        </pc:spChg>
        <pc:spChg chg="add mod">
          <ac:chgData name="MD TOUHID HOSSAIN" userId="fdd8bb09cb52259b" providerId="LiveId" clId="{8ED96DDD-F161-4158-8952-AC2F47382587}" dt="2022-05-16T11:34:27.253" v="4390" actId="208"/>
          <ac:spMkLst>
            <pc:docMk/>
            <pc:sldMk cId="2735703066" sldId="262"/>
            <ac:spMk id="7" creationId="{05C733A5-431B-A7CF-E00B-7EC4725B6AC5}"/>
          </ac:spMkLst>
        </pc:spChg>
        <pc:spChg chg="add mod">
          <ac:chgData name="MD TOUHID HOSSAIN" userId="fdd8bb09cb52259b" providerId="LiveId" clId="{8ED96DDD-F161-4158-8952-AC2F47382587}" dt="2022-05-16T11:38:52.683" v="4504" actId="20577"/>
          <ac:spMkLst>
            <pc:docMk/>
            <pc:sldMk cId="2735703066" sldId="262"/>
            <ac:spMk id="8" creationId="{D4B5C343-EDD3-410B-6365-6827EFF4C9B3}"/>
          </ac:spMkLst>
        </pc:spChg>
      </pc:sldChg>
      <pc:sldChg chg="addSp modSp new mod">
        <pc:chgData name="MD TOUHID HOSSAIN" userId="fdd8bb09cb52259b" providerId="LiveId" clId="{8ED96DDD-F161-4158-8952-AC2F47382587}" dt="2022-05-16T11:50:58.554" v="4598" actId="1076"/>
        <pc:sldMkLst>
          <pc:docMk/>
          <pc:sldMk cId="3585902869" sldId="263"/>
        </pc:sldMkLst>
        <pc:spChg chg="add mod">
          <ac:chgData name="MD TOUHID HOSSAIN" userId="fdd8bb09cb52259b" providerId="LiveId" clId="{8ED96DDD-F161-4158-8952-AC2F47382587}" dt="2022-05-16T11:44:43.970" v="4519" actId="1076"/>
          <ac:spMkLst>
            <pc:docMk/>
            <pc:sldMk cId="3585902869" sldId="263"/>
            <ac:spMk id="2" creationId="{B1179FD9-1061-6BDF-E37D-033FE826F4B5}"/>
          </ac:spMkLst>
        </pc:spChg>
        <pc:spChg chg="add mod">
          <ac:chgData name="MD TOUHID HOSSAIN" userId="fdd8bb09cb52259b" providerId="LiveId" clId="{8ED96DDD-F161-4158-8952-AC2F47382587}" dt="2022-05-16T11:50:58.554" v="4598" actId="1076"/>
          <ac:spMkLst>
            <pc:docMk/>
            <pc:sldMk cId="3585902869" sldId="263"/>
            <ac:spMk id="4" creationId="{18ECB8F2-2FFD-DA05-A06E-333BDE4739CD}"/>
          </ac:spMkLst>
        </pc:spChg>
      </pc:sldChg>
      <pc:sldChg chg="addSp delSp modSp new mod">
        <pc:chgData name="MD TOUHID HOSSAIN" userId="fdd8bb09cb52259b" providerId="LiveId" clId="{8ED96DDD-F161-4158-8952-AC2F47382587}" dt="2022-05-16T13:44:14.635" v="6311" actId="1076"/>
        <pc:sldMkLst>
          <pc:docMk/>
          <pc:sldMk cId="2836182355" sldId="264"/>
        </pc:sldMkLst>
        <pc:spChg chg="add del mod">
          <ac:chgData name="MD TOUHID HOSSAIN" userId="fdd8bb09cb52259b" providerId="LiveId" clId="{8ED96DDD-F161-4158-8952-AC2F47382587}" dt="2022-05-16T12:21:17.748" v="4754" actId="478"/>
          <ac:spMkLst>
            <pc:docMk/>
            <pc:sldMk cId="2836182355" sldId="264"/>
            <ac:spMk id="3" creationId="{CA79258A-F784-A7FB-79F8-4E574802997F}"/>
          </ac:spMkLst>
        </pc:spChg>
        <pc:spChg chg="add del mod">
          <ac:chgData name="MD TOUHID HOSSAIN" userId="fdd8bb09cb52259b" providerId="LiveId" clId="{8ED96DDD-F161-4158-8952-AC2F47382587}" dt="2022-05-16T12:21:20.001" v="4755" actId="478"/>
          <ac:spMkLst>
            <pc:docMk/>
            <pc:sldMk cId="2836182355" sldId="264"/>
            <ac:spMk id="5" creationId="{452EACEE-1F17-D3B1-E478-1CF8FB8FD1F9}"/>
          </ac:spMkLst>
        </pc:spChg>
        <pc:spChg chg="add mod">
          <ac:chgData name="MD TOUHID HOSSAIN" userId="fdd8bb09cb52259b" providerId="LiveId" clId="{8ED96DDD-F161-4158-8952-AC2F47382587}" dt="2022-05-16T12:47:35.713" v="5334" actId="1035"/>
          <ac:spMkLst>
            <pc:docMk/>
            <pc:sldMk cId="2836182355" sldId="264"/>
            <ac:spMk id="7" creationId="{91506E9D-02C9-3A9D-655F-665AD491658F}"/>
          </ac:spMkLst>
        </pc:spChg>
        <pc:spChg chg="add mod">
          <ac:chgData name="MD TOUHID HOSSAIN" userId="fdd8bb09cb52259b" providerId="LiveId" clId="{8ED96DDD-F161-4158-8952-AC2F47382587}" dt="2022-05-16T12:25:29.349" v="5034" actId="20577"/>
          <ac:spMkLst>
            <pc:docMk/>
            <pc:sldMk cId="2836182355" sldId="264"/>
            <ac:spMk id="10" creationId="{8252E2AC-FA2B-CAC8-33F4-0CFC9E41ECE5}"/>
          </ac:spMkLst>
        </pc:spChg>
        <pc:spChg chg="add mod">
          <ac:chgData name="MD TOUHID HOSSAIN" userId="fdd8bb09cb52259b" providerId="LiveId" clId="{8ED96DDD-F161-4158-8952-AC2F47382587}" dt="2022-05-16T12:38:20.254" v="5141" actId="21"/>
          <ac:spMkLst>
            <pc:docMk/>
            <pc:sldMk cId="2836182355" sldId="264"/>
            <ac:spMk id="11" creationId="{6B141613-4C0D-3186-48D1-DCDD02A4E6EA}"/>
          </ac:spMkLst>
        </pc:spChg>
        <pc:spChg chg="add del mod">
          <ac:chgData name="MD TOUHID HOSSAIN" userId="fdd8bb09cb52259b" providerId="LiveId" clId="{8ED96DDD-F161-4158-8952-AC2F47382587}" dt="2022-05-16T12:39:30.310" v="5192"/>
          <ac:spMkLst>
            <pc:docMk/>
            <pc:sldMk cId="2836182355" sldId="264"/>
            <ac:spMk id="12" creationId="{B939B2CC-F4D5-3FF0-098E-7E131CC46BEC}"/>
          </ac:spMkLst>
        </pc:spChg>
        <pc:spChg chg="add mod">
          <ac:chgData name="MD TOUHID HOSSAIN" userId="fdd8bb09cb52259b" providerId="LiveId" clId="{8ED96DDD-F161-4158-8952-AC2F47382587}" dt="2022-05-16T13:44:14.635" v="6311" actId="1076"/>
          <ac:spMkLst>
            <pc:docMk/>
            <pc:sldMk cId="2836182355" sldId="264"/>
            <ac:spMk id="14" creationId="{8C131EBD-1A41-C16E-EE61-AB514494384C}"/>
          </ac:spMkLst>
        </pc:spChg>
        <pc:spChg chg="add mod">
          <ac:chgData name="MD TOUHID HOSSAIN" userId="fdd8bb09cb52259b" providerId="LiveId" clId="{8ED96DDD-F161-4158-8952-AC2F47382587}" dt="2022-05-16T12:48:21.596" v="5342" actId="164"/>
          <ac:spMkLst>
            <pc:docMk/>
            <pc:sldMk cId="2836182355" sldId="264"/>
            <ac:spMk id="51" creationId="{87B0894D-EAEB-12FA-75B4-5062A619B567}"/>
          </ac:spMkLst>
        </pc:spChg>
        <pc:grpChg chg="add mod">
          <ac:chgData name="MD TOUHID HOSSAIN" userId="fdd8bb09cb52259b" providerId="LiveId" clId="{8ED96DDD-F161-4158-8952-AC2F47382587}" dt="2022-05-16T12:48:21.596" v="5342" actId="164"/>
          <ac:grpSpMkLst>
            <pc:docMk/>
            <pc:sldMk cId="2836182355" sldId="264"/>
            <ac:grpSpMk id="50" creationId="{3C19AD95-161A-B087-EA87-029B13A934AC}"/>
          </ac:grpSpMkLst>
        </pc:grpChg>
        <pc:grpChg chg="add mod">
          <ac:chgData name="MD TOUHID HOSSAIN" userId="fdd8bb09cb52259b" providerId="LiveId" clId="{8ED96DDD-F161-4158-8952-AC2F47382587}" dt="2022-05-16T12:48:21.596" v="5342" actId="164"/>
          <ac:grpSpMkLst>
            <pc:docMk/>
            <pc:sldMk cId="2836182355" sldId="264"/>
            <ac:grpSpMk id="52" creationId="{AE6A320E-2258-C622-76BC-CF41E8F9C021}"/>
          </ac:grpSpMkLst>
        </pc:grpChg>
        <pc:picChg chg="add mod">
          <ac:chgData name="MD TOUHID HOSSAIN" userId="fdd8bb09cb52259b" providerId="LiveId" clId="{8ED96DDD-F161-4158-8952-AC2F47382587}" dt="2022-05-16T12:45:47.759" v="5323" actId="164"/>
          <ac:picMkLst>
            <pc:docMk/>
            <pc:sldMk cId="2836182355" sldId="264"/>
            <ac:picMk id="9" creationId="{DB9333FB-91B5-051B-AAB9-F2368C576EBA}"/>
          </ac:picMkLst>
        </pc:picChg>
        <pc:cxnChg chg="add mod">
          <ac:chgData name="MD TOUHID HOSSAIN" userId="fdd8bb09cb52259b" providerId="LiveId" clId="{8ED96DDD-F161-4158-8952-AC2F47382587}" dt="2022-05-16T12:45:47.759" v="5323" actId="164"/>
          <ac:cxnSpMkLst>
            <pc:docMk/>
            <pc:sldMk cId="2836182355" sldId="264"/>
            <ac:cxnSpMk id="16" creationId="{DAA09A2D-72B4-A355-3DD1-B253772D0AAF}"/>
          </ac:cxnSpMkLst>
        </pc:cxnChg>
        <pc:cxnChg chg="add mod">
          <ac:chgData name="MD TOUHID HOSSAIN" userId="fdd8bb09cb52259b" providerId="LiveId" clId="{8ED96DDD-F161-4158-8952-AC2F47382587}" dt="2022-05-16T12:45:47.759" v="5323" actId="164"/>
          <ac:cxnSpMkLst>
            <pc:docMk/>
            <pc:sldMk cId="2836182355" sldId="264"/>
            <ac:cxnSpMk id="18" creationId="{C8CF7AAB-E54B-6142-D574-277DFB031E10}"/>
          </ac:cxnSpMkLst>
        </pc:cxnChg>
        <pc:cxnChg chg="add mod">
          <ac:chgData name="MD TOUHID HOSSAIN" userId="fdd8bb09cb52259b" providerId="LiveId" clId="{8ED96DDD-F161-4158-8952-AC2F47382587}" dt="2022-05-16T12:45:47.759" v="5323" actId="164"/>
          <ac:cxnSpMkLst>
            <pc:docMk/>
            <pc:sldMk cId="2836182355" sldId="264"/>
            <ac:cxnSpMk id="22" creationId="{CEE296A0-7503-8175-74D5-5AFE67DE4A77}"/>
          </ac:cxnSpMkLst>
        </pc:cxnChg>
        <pc:cxnChg chg="add mod">
          <ac:chgData name="MD TOUHID HOSSAIN" userId="fdd8bb09cb52259b" providerId="LiveId" clId="{8ED96DDD-F161-4158-8952-AC2F47382587}" dt="2022-05-16T12:45:47.759" v="5323" actId="164"/>
          <ac:cxnSpMkLst>
            <pc:docMk/>
            <pc:sldMk cId="2836182355" sldId="264"/>
            <ac:cxnSpMk id="24" creationId="{9857528C-81BB-5146-EE52-F3CDD8FB36FC}"/>
          </ac:cxnSpMkLst>
        </pc:cxnChg>
        <pc:cxnChg chg="add mod">
          <ac:chgData name="MD TOUHID HOSSAIN" userId="fdd8bb09cb52259b" providerId="LiveId" clId="{8ED96DDD-F161-4158-8952-AC2F47382587}" dt="2022-05-16T12:45:47.759" v="5323" actId="164"/>
          <ac:cxnSpMkLst>
            <pc:docMk/>
            <pc:sldMk cId="2836182355" sldId="264"/>
            <ac:cxnSpMk id="31" creationId="{A30931DD-36FB-0398-36AC-B90526FC8315}"/>
          </ac:cxnSpMkLst>
        </pc:cxnChg>
        <pc:cxnChg chg="add mod">
          <ac:chgData name="MD TOUHID HOSSAIN" userId="fdd8bb09cb52259b" providerId="LiveId" clId="{8ED96DDD-F161-4158-8952-AC2F47382587}" dt="2022-05-16T12:45:47.759" v="5323" actId="164"/>
          <ac:cxnSpMkLst>
            <pc:docMk/>
            <pc:sldMk cId="2836182355" sldId="264"/>
            <ac:cxnSpMk id="34" creationId="{F90B87EE-02AC-7287-B202-5AC54B436437}"/>
          </ac:cxnSpMkLst>
        </pc:cxnChg>
        <pc:cxnChg chg="add mod">
          <ac:chgData name="MD TOUHID HOSSAIN" userId="fdd8bb09cb52259b" providerId="LiveId" clId="{8ED96DDD-F161-4158-8952-AC2F47382587}" dt="2022-05-16T12:45:47.759" v="5323" actId="164"/>
          <ac:cxnSpMkLst>
            <pc:docMk/>
            <pc:sldMk cId="2836182355" sldId="264"/>
            <ac:cxnSpMk id="45" creationId="{6B06DB67-62F8-8D87-1DAE-767F51F43BCA}"/>
          </ac:cxnSpMkLst>
        </pc:cxnChg>
      </pc:sldChg>
      <pc:sldChg chg="addSp delSp modSp new mod ord">
        <pc:chgData name="MD TOUHID HOSSAIN" userId="fdd8bb09cb52259b" providerId="LiveId" clId="{8ED96DDD-F161-4158-8952-AC2F47382587}" dt="2022-05-16T12:20:48.937" v="4753" actId="20577"/>
        <pc:sldMkLst>
          <pc:docMk/>
          <pc:sldMk cId="1692625114" sldId="265"/>
        </pc:sldMkLst>
        <pc:spChg chg="del">
          <ac:chgData name="MD TOUHID HOSSAIN" userId="fdd8bb09cb52259b" providerId="LiveId" clId="{8ED96DDD-F161-4158-8952-AC2F47382587}" dt="2022-05-16T12:16:45.386" v="4620" actId="478"/>
          <ac:spMkLst>
            <pc:docMk/>
            <pc:sldMk cId="1692625114" sldId="265"/>
            <ac:spMk id="2" creationId="{0ABBD8DC-BF6E-48BD-7895-407C4A67DFEF}"/>
          </ac:spMkLst>
        </pc:spChg>
        <pc:spChg chg="del">
          <ac:chgData name="MD TOUHID HOSSAIN" userId="fdd8bb09cb52259b" providerId="LiveId" clId="{8ED96DDD-F161-4158-8952-AC2F47382587}" dt="2022-05-16T12:16:47.551" v="4622" actId="478"/>
          <ac:spMkLst>
            <pc:docMk/>
            <pc:sldMk cId="1692625114" sldId="265"/>
            <ac:spMk id="3" creationId="{6F0BDE3B-51DD-F0C4-E129-33C3119B83E3}"/>
          </ac:spMkLst>
        </pc:spChg>
        <pc:spChg chg="del">
          <ac:chgData name="MD TOUHID HOSSAIN" userId="fdd8bb09cb52259b" providerId="LiveId" clId="{8ED96DDD-F161-4158-8952-AC2F47382587}" dt="2022-05-16T12:16:46.613" v="4621" actId="478"/>
          <ac:spMkLst>
            <pc:docMk/>
            <pc:sldMk cId="1692625114" sldId="265"/>
            <ac:spMk id="4" creationId="{C4D03FA3-AC20-2CD7-1521-415A60A43FC3}"/>
          </ac:spMkLst>
        </pc:spChg>
        <pc:spChg chg="add mod">
          <ac:chgData name="MD TOUHID HOSSAIN" userId="fdd8bb09cb52259b" providerId="LiveId" clId="{8ED96DDD-F161-4158-8952-AC2F47382587}" dt="2022-05-16T12:20:01.276" v="4668" actId="1036"/>
          <ac:spMkLst>
            <pc:docMk/>
            <pc:sldMk cId="1692625114" sldId="265"/>
            <ac:spMk id="6" creationId="{837AB7ED-57C1-E982-432C-807B95C5D23F}"/>
          </ac:spMkLst>
        </pc:spChg>
        <pc:spChg chg="add mod">
          <ac:chgData name="MD TOUHID HOSSAIN" userId="fdd8bb09cb52259b" providerId="LiveId" clId="{8ED96DDD-F161-4158-8952-AC2F47382587}" dt="2022-05-16T12:20:48.937" v="4753" actId="20577"/>
          <ac:spMkLst>
            <pc:docMk/>
            <pc:sldMk cId="1692625114" sldId="265"/>
            <ac:spMk id="7" creationId="{1FD7FA79-1954-AEDE-74DC-E0BD8F0B6666}"/>
          </ac:spMkLst>
        </pc:spChg>
        <pc:picChg chg="add mod">
          <ac:chgData name="MD TOUHID HOSSAIN" userId="fdd8bb09cb52259b" providerId="LiveId" clId="{8ED96DDD-F161-4158-8952-AC2F47382587}" dt="2022-05-16T12:20:13.997" v="4671" actId="1076"/>
          <ac:picMkLst>
            <pc:docMk/>
            <pc:sldMk cId="1692625114" sldId="265"/>
            <ac:picMk id="5" creationId="{29BC43EF-524E-12DF-48A0-532A53B2CB79}"/>
          </ac:picMkLst>
        </pc:picChg>
      </pc:sldChg>
      <pc:sldChg chg="addSp delSp modSp new mod ord">
        <pc:chgData name="MD TOUHID HOSSAIN" userId="fdd8bb09cb52259b" providerId="LiveId" clId="{8ED96DDD-F161-4158-8952-AC2F47382587}" dt="2022-05-16T13:01:02.180" v="5571" actId="1076"/>
        <pc:sldMkLst>
          <pc:docMk/>
          <pc:sldMk cId="1755564955" sldId="266"/>
        </pc:sldMkLst>
        <pc:spChg chg="del">
          <ac:chgData name="MD TOUHID HOSSAIN" userId="fdd8bb09cb52259b" providerId="LiveId" clId="{8ED96DDD-F161-4158-8952-AC2F47382587}" dt="2022-05-16T12:50:44.793" v="5344" actId="478"/>
          <ac:spMkLst>
            <pc:docMk/>
            <pc:sldMk cId="1755564955" sldId="266"/>
            <ac:spMk id="2" creationId="{01627722-6188-D639-503C-5E50E6BE9302}"/>
          </ac:spMkLst>
        </pc:spChg>
        <pc:spChg chg="add mod">
          <ac:chgData name="MD TOUHID HOSSAIN" userId="fdd8bb09cb52259b" providerId="LiveId" clId="{8ED96DDD-F161-4158-8952-AC2F47382587}" dt="2022-05-16T13:01:02.180" v="5571" actId="1076"/>
          <ac:spMkLst>
            <pc:docMk/>
            <pc:sldMk cId="1755564955" sldId="266"/>
            <ac:spMk id="6" creationId="{DD44AF6C-53E4-0424-CB50-551B0FCB6115}"/>
          </ac:spMkLst>
        </pc:spChg>
        <pc:spChg chg="add mod">
          <ac:chgData name="MD TOUHID HOSSAIN" userId="fdd8bb09cb52259b" providerId="LiveId" clId="{8ED96DDD-F161-4158-8952-AC2F47382587}" dt="2022-05-16T13:00:28.942" v="5558" actId="20577"/>
          <ac:spMkLst>
            <pc:docMk/>
            <pc:sldMk cId="1755564955" sldId="266"/>
            <ac:spMk id="7" creationId="{0D82189F-E2B6-75A5-A633-4273B9ACEB11}"/>
          </ac:spMkLst>
        </pc:spChg>
        <pc:picChg chg="add mod">
          <ac:chgData name="MD TOUHID HOSSAIN" userId="fdd8bb09cb52259b" providerId="LiveId" clId="{8ED96DDD-F161-4158-8952-AC2F47382587}" dt="2022-05-16T12:58:50.163" v="5461" actId="14100"/>
          <ac:picMkLst>
            <pc:docMk/>
            <pc:sldMk cId="1755564955" sldId="266"/>
            <ac:picMk id="4" creationId="{6553D37F-2297-3567-B2CD-724AA467EB4B}"/>
          </ac:picMkLst>
        </pc:picChg>
      </pc:sldChg>
      <pc:sldChg chg="addSp delSp modSp new del mod">
        <pc:chgData name="MD TOUHID HOSSAIN" userId="fdd8bb09cb52259b" providerId="LiveId" clId="{8ED96DDD-F161-4158-8952-AC2F47382587}" dt="2022-05-16T12:34:51.256" v="5047" actId="47"/>
        <pc:sldMkLst>
          <pc:docMk/>
          <pc:sldMk cId="3722088740" sldId="266"/>
        </pc:sldMkLst>
        <pc:spChg chg="del">
          <ac:chgData name="MD TOUHID HOSSAIN" userId="fdd8bb09cb52259b" providerId="LiveId" clId="{8ED96DDD-F161-4158-8952-AC2F47382587}" dt="2022-05-16T12:33:58.174" v="5036" actId="478"/>
          <ac:spMkLst>
            <pc:docMk/>
            <pc:sldMk cId="3722088740" sldId="266"/>
            <ac:spMk id="2" creationId="{9F8CFA2A-CC0D-C94D-5EFE-BDFEF6E285DF}"/>
          </ac:spMkLst>
        </pc:spChg>
        <pc:spChg chg="add del mod">
          <ac:chgData name="MD TOUHID HOSSAIN" userId="fdd8bb09cb52259b" providerId="LiveId" clId="{8ED96DDD-F161-4158-8952-AC2F47382587}" dt="2022-05-16T12:34:40.805" v="5046" actId="478"/>
          <ac:spMkLst>
            <pc:docMk/>
            <pc:sldMk cId="3722088740" sldId="266"/>
            <ac:spMk id="3" creationId="{EDB3384D-4F93-68A9-80BD-5F485685016F}"/>
          </ac:spMkLst>
        </pc:spChg>
      </pc:sldChg>
      <pc:sldChg chg="addSp modSp new mod">
        <pc:chgData name="MD TOUHID HOSSAIN" userId="fdd8bb09cb52259b" providerId="LiveId" clId="{8ED96DDD-F161-4158-8952-AC2F47382587}" dt="2022-05-16T13:41:19.298" v="6282" actId="1076"/>
        <pc:sldMkLst>
          <pc:docMk/>
          <pc:sldMk cId="560523607" sldId="267"/>
        </pc:sldMkLst>
        <pc:spChg chg="add mod">
          <ac:chgData name="MD TOUHID HOSSAIN" userId="fdd8bb09cb52259b" providerId="LiveId" clId="{8ED96DDD-F161-4158-8952-AC2F47382587}" dt="2022-05-16T13:05:43.562" v="5609" actId="20577"/>
          <ac:spMkLst>
            <pc:docMk/>
            <pc:sldMk cId="560523607" sldId="267"/>
            <ac:spMk id="2" creationId="{DABACFEC-D4F3-B17B-C5C2-2CC64977B725}"/>
          </ac:spMkLst>
        </pc:spChg>
        <pc:spChg chg="add mod">
          <ac:chgData name="MD TOUHID HOSSAIN" userId="fdd8bb09cb52259b" providerId="LiveId" clId="{8ED96DDD-F161-4158-8952-AC2F47382587}" dt="2022-05-16T13:41:19.298" v="6282" actId="1076"/>
          <ac:spMkLst>
            <pc:docMk/>
            <pc:sldMk cId="560523607" sldId="267"/>
            <ac:spMk id="4" creationId="{418E930D-A8ED-6B3F-FD1C-4AD7BED3FB5A}"/>
          </ac:spMkLst>
        </pc:spChg>
      </pc:sldChg>
      <pc:sldChg chg="addSp delSp modSp new mod setBg">
        <pc:chgData name="MD TOUHID HOSSAIN" userId="fdd8bb09cb52259b" providerId="LiveId" clId="{8ED96DDD-F161-4158-8952-AC2F47382587}" dt="2022-05-16T13:25:31.917" v="6252" actId="1038"/>
        <pc:sldMkLst>
          <pc:docMk/>
          <pc:sldMk cId="910742945" sldId="268"/>
        </pc:sldMkLst>
        <pc:spChg chg="add mod">
          <ac:chgData name="MD TOUHID HOSSAIN" userId="fdd8bb09cb52259b" providerId="LiveId" clId="{8ED96DDD-F161-4158-8952-AC2F47382587}" dt="2022-05-16T13:25:31.917" v="6252" actId="1038"/>
          <ac:spMkLst>
            <pc:docMk/>
            <pc:sldMk cId="910742945" sldId="268"/>
            <ac:spMk id="2" creationId="{01F23A89-9695-1B99-B4F7-AD0644147CD6}"/>
          </ac:spMkLst>
        </pc:spChg>
        <pc:spChg chg="add del">
          <ac:chgData name="MD TOUHID HOSSAIN" userId="fdd8bb09cb52259b" providerId="LiveId" clId="{8ED96DDD-F161-4158-8952-AC2F47382587}" dt="2022-05-16T13:24:17.264" v="6186" actId="26606"/>
          <ac:spMkLst>
            <pc:docMk/>
            <pc:sldMk cId="910742945" sldId="268"/>
            <ac:spMk id="8" creationId="{5E789A05-76D0-47F6-AD3C-AF9057326156}"/>
          </ac:spMkLst>
        </pc:spChg>
        <pc:spChg chg="add del">
          <ac:chgData name="MD TOUHID HOSSAIN" userId="fdd8bb09cb52259b" providerId="LiveId" clId="{8ED96DDD-F161-4158-8952-AC2F47382587}" dt="2022-05-16T13:24:23.787" v="6188" actId="26606"/>
          <ac:spMkLst>
            <pc:docMk/>
            <pc:sldMk cId="910742945" sldId="268"/>
            <ac:spMk id="9" creationId="{5E789A05-76D0-47F6-AD3C-AF9057326156}"/>
          </ac:spMkLst>
        </pc:spChg>
        <pc:spChg chg="add del">
          <ac:chgData name="MD TOUHID HOSSAIN" userId="fdd8bb09cb52259b" providerId="LiveId" clId="{8ED96DDD-F161-4158-8952-AC2F47382587}" dt="2022-05-16T13:24:17.264" v="6186" actId="26606"/>
          <ac:spMkLst>
            <pc:docMk/>
            <pc:sldMk cId="910742945" sldId="268"/>
            <ac:spMk id="10" creationId="{5EF4A068-C95D-486B-AB65-28A5F70AF53A}"/>
          </ac:spMkLst>
        </pc:spChg>
        <pc:spChg chg="add del">
          <ac:chgData name="MD TOUHID HOSSAIN" userId="fdd8bb09cb52259b" providerId="LiveId" clId="{8ED96DDD-F161-4158-8952-AC2F47382587}" dt="2022-05-16T13:24:23.787" v="6188" actId="26606"/>
          <ac:spMkLst>
            <pc:docMk/>
            <pc:sldMk cId="910742945" sldId="268"/>
            <ac:spMk id="11" creationId="{73C994B4-9721-4148-9EEC-6793CECDE8DD}"/>
          </ac:spMkLst>
        </pc:spChg>
        <pc:spChg chg="add del">
          <ac:chgData name="MD TOUHID HOSSAIN" userId="fdd8bb09cb52259b" providerId="LiveId" clId="{8ED96DDD-F161-4158-8952-AC2F47382587}" dt="2022-05-16T13:24:17.264" v="6186" actId="26606"/>
          <ac:spMkLst>
            <pc:docMk/>
            <pc:sldMk cId="910742945" sldId="268"/>
            <ac:spMk id="12" creationId="{B30473F7-A24A-427B-B9CE-C1A94B6F26D6}"/>
          </ac:spMkLst>
        </pc:spChg>
        <pc:spChg chg="add del">
          <ac:chgData name="MD TOUHID HOSSAIN" userId="fdd8bb09cb52259b" providerId="LiveId" clId="{8ED96DDD-F161-4158-8952-AC2F47382587}" dt="2022-05-16T13:24:23.787" v="6188" actId="26606"/>
          <ac:spMkLst>
            <pc:docMk/>
            <pc:sldMk cId="910742945" sldId="268"/>
            <ac:spMk id="13" creationId="{F9D95E49-763A-4886-B038-82F734740554}"/>
          </ac:spMkLst>
        </pc:spChg>
        <pc:spChg chg="add del">
          <ac:chgData name="MD TOUHID HOSSAIN" userId="fdd8bb09cb52259b" providerId="LiveId" clId="{8ED96DDD-F161-4158-8952-AC2F47382587}" dt="2022-05-16T13:24:17.264" v="6186" actId="26606"/>
          <ac:spMkLst>
            <pc:docMk/>
            <pc:sldMk cId="910742945" sldId="268"/>
            <ac:spMk id="14" creationId="{99B60357-232D-4489-8786-BF4E4F74BA76}"/>
          </ac:spMkLst>
        </pc:spChg>
        <pc:spChg chg="add del">
          <ac:chgData name="MD TOUHID HOSSAIN" userId="fdd8bb09cb52259b" providerId="LiveId" clId="{8ED96DDD-F161-4158-8952-AC2F47382587}" dt="2022-05-16T13:24:23.787" v="6188" actId="26606"/>
          <ac:spMkLst>
            <pc:docMk/>
            <pc:sldMk cId="910742945" sldId="268"/>
            <ac:spMk id="15" creationId="{1335D9B3-B2C5-40E1-BFF9-E01D0DB42474}"/>
          </ac:spMkLst>
        </pc:spChg>
        <pc:spChg chg="add del">
          <ac:chgData name="MD TOUHID HOSSAIN" userId="fdd8bb09cb52259b" providerId="LiveId" clId="{8ED96DDD-F161-4158-8952-AC2F47382587}" dt="2022-05-16T13:24:17.264" v="6186" actId="26606"/>
          <ac:spMkLst>
            <pc:docMk/>
            <pc:sldMk cId="910742945" sldId="268"/>
            <ac:spMk id="16" creationId="{2068A50E-2E17-40A4-8E3C-25CC6DF99F20}"/>
          </ac:spMkLst>
        </pc:spChg>
        <pc:spChg chg="add del">
          <ac:chgData name="MD TOUHID HOSSAIN" userId="fdd8bb09cb52259b" providerId="LiveId" clId="{8ED96DDD-F161-4158-8952-AC2F47382587}" dt="2022-05-16T13:24:23.787" v="6188" actId="26606"/>
          <ac:spMkLst>
            <pc:docMk/>
            <pc:sldMk cId="910742945" sldId="268"/>
            <ac:spMk id="17" creationId="{6D95061B-ADFC-4592-8BB1-0D542F6F6436}"/>
          </ac:spMkLst>
        </pc:spChg>
        <pc:spChg chg="add">
          <ac:chgData name="MD TOUHID HOSSAIN" userId="fdd8bb09cb52259b" providerId="LiveId" clId="{8ED96DDD-F161-4158-8952-AC2F47382587}" dt="2022-05-16T13:24:23.813" v="6189" actId="26606"/>
          <ac:spMkLst>
            <pc:docMk/>
            <pc:sldMk cId="910742945" sldId="268"/>
            <ac:spMk id="23" creationId="{5E789A05-76D0-47F6-AD3C-AF9057326156}"/>
          </ac:spMkLst>
        </pc:spChg>
        <pc:spChg chg="add">
          <ac:chgData name="MD TOUHID HOSSAIN" userId="fdd8bb09cb52259b" providerId="LiveId" clId="{8ED96DDD-F161-4158-8952-AC2F47382587}" dt="2022-05-16T13:24:23.813" v="6189" actId="26606"/>
          <ac:spMkLst>
            <pc:docMk/>
            <pc:sldMk cId="910742945" sldId="268"/>
            <ac:spMk id="24" creationId="{5EF4A068-C95D-486B-AB65-28A5F70AF53A}"/>
          </ac:spMkLst>
        </pc:spChg>
        <pc:spChg chg="add">
          <ac:chgData name="MD TOUHID HOSSAIN" userId="fdd8bb09cb52259b" providerId="LiveId" clId="{8ED96DDD-F161-4158-8952-AC2F47382587}" dt="2022-05-16T13:24:23.813" v="6189" actId="26606"/>
          <ac:spMkLst>
            <pc:docMk/>
            <pc:sldMk cId="910742945" sldId="268"/>
            <ac:spMk id="25" creationId="{B30473F7-A24A-427B-B9CE-C1A94B6F26D6}"/>
          </ac:spMkLst>
        </pc:spChg>
        <pc:spChg chg="add">
          <ac:chgData name="MD TOUHID HOSSAIN" userId="fdd8bb09cb52259b" providerId="LiveId" clId="{8ED96DDD-F161-4158-8952-AC2F47382587}" dt="2022-05-16T13:24:23.813" v="6189" actId="26606"/>
          <ac:spMkLst>
            <pc:docMk/>
            <pc:sldMk cId="910742945" sldId="268"/>
            <ac:spMk id="26" creationId="{99B60357-232D-4489-8786-BF4E4F74BA76}"/>
          </ac:spMkLst>
        </pc:spChg>
        <pc:spChg chg="add">
          <ac:chgData name="MD TOUHID HOSSAIN" userId="fdd8bb09cb52259b" providerId="LiveId" clId="{8ED96DDD-F161-4158-8952-AC2F47382587}" dt="2022-05-16T13:24:23.813" v="6189" actId="26606"/>
          <ac:spMkLst>
            <pc:docMk/>
            <pc:sldMk cId="910742945" sldId="268"/>
            <ac:spMk id="27" creationId="{2068A50E-2E17-40A4-8E3C-25CC6DF99F20}"/>
          </ac:spMkLst>
        </pc:spChg>
        <pc:picChg chg="add del">
          <ac:chgData name="MD TOUHID HOSSAIN" userId="fdd8bb09cb52259b" providerId="LiveId" clId="{8ED96DDD-F161-4158-8952-AC2F47382587}" dt="2022-05-16T13:24:17.264" v="6186" actId="26606"/>
          <ac:picMkLst>
            <pc:docMk/>
            <pc:sldMk cId="910742945" sldId="268"/>
            <ac:picMk id="4" creationId="{E772EDE2-39D4-D72D-BDBA-6DDDE1522538}"/>
          </ac:picMkLst>
        </pc:picChg>
        <pc:picChg chg="add del">
          <ac:chgData name="MD TOUHID HOSSAIN" userId="fdd8bb09cb52259b" providerId="LiveId" clId="{8ED96DDD-F161-4158-8952-AC2F47382587}" dt="2022-05-16T13:24:23.787" v="6188" actId="26606"/>
          <ac:picMkLst>
            <pc:docMk/>
            <pc:sldMk cId="910742945" sldId="268"/>
            <ac:picMk id="6" creationId="{1F71EC5A-9894-482B-3AD9-FCB1C4117C20}"/>
          </ac:picMkLst>
        </pc:picChg>
        <pc:picChg chg="add mod">
          <ac:chgData name="MD TOUHID HOSSAIN" userId="fdd8bb09cb52259b" providerId="LiveId" clId="{8ED96DDD-F161-4158-8952-AC2F47382587}" dt="2022-05-16T13:24:30.291" v="6190" actId="1076"/>
          <ac:picMkLst>
            <pc:docMk/>
            <pc:sldMk cId="910742945" sldId="268"/>
            <ac:picMk id="28" creationId="{E772EDE2-39D4-D72D-BDBA-6DDDE1522538}"/>
          </ac:picMkLst>
        </pc:picChg>
        <pc:cxnChg chg="add del">
          <ac:chgData name="MD TOUHID HOSSAIN" userId="fdd8bb09cb52259b" providerId="LiveId" clId="{8ED96DDD-F161-4158-8952-AC2F47382587}" dt="2022-05-16T13:24:17.264" v="6186" actId="26606"/>
          <ac:cxnSpMkLst>
            <pc:docMk/>
            <pc:sldMk cId="910742945" sldId="268"/>
            <ac:cxnSpMk id="18" creationId="{88E181E9-8FE4-417B-A80B-0A099C6BE7DF}"/>
          </ac:cxnSpMkLst>
        </pc:cxnChg>
        <pc:cxnChg chg="add del">
          <ac:chgData name="MD TOUHID HOSSAIN" userId="fdd8bb09cb52259b" providerId="LiveId" clId="{8ED96DDD-F161-4158-8952-AC2F47382587}" dt="2022-05-16T13:24:23.787" v="6188" actId="26606"/>
          <ac:cxnSpMkLst>
            <pc:docMk/>
            <pc:sldMk cId="910742945" sldId="268"/>
            <ac:cxnSpMk id="19" creationId="{2B67C3E3-D148-40AD-9F4C-431AA28ACA66}"/>
          </ac:cxnSpMkLst>
        </pc:cxnChg>
        <pc:cxnChg chg="add del">
          <ac:chgData name="MD TOUHID HOSSAIN" userId="fdd8bb09cb52259b" providerId="LiveId" clId="{8ED96DDD-F161-4158-8952-AC2F47382587}" dt="2022-05-16T13:24:17.264" v="6186" actId="26606"/>
          <ac:cxnSpMkLst>
            <pc:docMk/>
            <pc:sldMk cId="910742945" sldId="268"/>
            <ac:cxnSpMk id="20" creationId="{44EB5B0D-CAAF-4A5A-8339-8CCEA2AEE23A}"/>
          </ac:cxnSpMkLst>
        </pc:cxnChg>
        <pc:cxnChg chg="add del">
          <ac:chgData name="MD TOUHID HOSSAIN" userId="fdd8bb09cb52259b" providerId="LiveId" clId="{8ED96DDD-F161-4158-8952-AC2F47382587}" dt="2022-05-16T13:24:23.787" v="6188" actId="26606"/>
          <ac:cxnSpMkLst>
            <pc:docMk/>
            <pc:sldMk cId="910742945" sldId="268"/>
            <ac:cxnSpMk id="21" creationId="{C30DD030-ACB5-4C2C-AD03-51D52E277DEB}"/>
          </ac:cxnSpMkLst>
        </pc:cxnChg>
        <pc:cxnChg chg="add">
          <ac:chgData name="MD TOUHID HOSSAIN" userId="fdd8bb09cb52259b" providerId="LiveId" clId="{8ED96DDD-F161-4158-8952-AC2F47382587}" dt="2022-05-16T13:24:23.813" v="6189" actId="26606"/>
          <ac:cxnSpMkLst>
            <pc:docMk/>
            <pc:sldMk cId="910742945" sldId="268"/>
            <ac:cxnSpMk id="29" creationId="{88E181E9-8FE4-417B-A80B-0A099C6BE7DF}"/>
          </ac:cxnSpMkLst>
        </pc:cxnChg>
        <pc:cxnChg chg="add">
          <ac:chgData name="MD TOUHID HOSSAIN" userId="fdd8bb09cb52259b" providerId="LiveId" clId="{8ED96DDD-F161-4158-8952-AC2F47382587}" dt="2022-05-16T13:24:23.813" v="6189" actId="26606"/>
          <ac:cxnSpMkLst>
            <pc:docMk/>
            <pc:sldMk cId="910742945" sldId="268"/>
            <ac:cxnSpMk id="30" creationId="{44EB5B0D-CAAF-4A5A-8339-8CCEA2AEE23A}"/>
          </ac:cxnSpMkLst>
        </pc:cxnChg>
      </pc:sldChg>
      <pc:sldChg chg="addSp modSp new del mod">
        <pc:chgData name="MD TOUHID HOSSAIN" userId="fdd8bb09cb52259b" providerId="LiveId" clId="{8ED96DDD-F161-4158-8952-AC2F47382587}" dt="2022-05-16T13:39:28.532" v="6275" actId="47"/>
        <pc:sldMkLst>
          <pc:docMk/>
          <pc:sldMk cId="2509304384" sldId="269"/>
        </pc:sldMkLst>
        <pc:spChg chg="add mod">
          <ac:chgData name="MD TOUHID HOSSAIN" userId="fdd8bb09cb52259b" providerId="LiveId" clId="{8ED96DDD-F161-4158-8952-AC2F47382587}" dt="2022-05-16T13:37:54.242" v="6274" actId="1038"/>
          <ac:spMkLst>
            <pc:docMk/>
            <pc:sldMk cId="2509304384" sldId="269"/>
            <ac:spMk id="3" creationId="{0BF547AF-0379-3921-030D-A54DD48D0BC3}"/>
          </ac:spMkLst>
        </pc:spChg>
      </pc:sldChg>
      <pc:sldMasterChg chg="add del addSldLayout delSldLayout">
        <pc:chgData name="MD TOUHID HOSSAIN" userId="fdd8bb09cb52259b" providerId="LiveId" clId="{8ED96DDD-F161-4158-8952-AC2F47382587}" dt="2022-05-15T21:45:28.322" v="308" actId="26606"/>
        <pc:sldMasterMkLst>
          <pc:docMk/>
          <pc:sldMasterMk cId="4207053540" sldId="2147483648"/>
        </pc:sldMasterMkLst>
        <pc:sldLayoutChg chg="add del">
          <pc:chgData name="MD TOUHID HOSSAIN" userId="fdd8bb09cb52259b" providerId="LiveId" clId="{8ED96DDD-F161-4158-8952-AC2F47382587}" dt="2022-05-15T21:45:28.322" v="308" actId="26606"/>
          <pc:sldLayoutMkLst>
            <pc:docMk/>
            <pc:sldMasterMk cId="4207053540" sldId="2147483648"/>
            <pc:sldLayoutMk cId="2033387980" sldId="2147483649"/>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4026360577" sldId="2147483650"/>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1228941944" sldId="2147483651"/>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2713187725" sldId="2147483652"/>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1990644494" sldId="2147483653"/>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4244566961" sldId="2147483654"/>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1748909744" sldId="2147483655"/>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2696605031" sldId="2147483656"/>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43501889" sldId="2147483657"/>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214941436" sldId="2147483658"/>
          </pc:sldLayoutMkLst>
        </pc:sldLayoutChg>
        <pc:sldLayoutChg chg="add del">
          <pc:chgData name="MD TOUHID HOSSAIN" userId="fdd8bb09cb52259b" providerId="LiveId" clId="{8ED96DDD-F161-4158-8952-AC2F47382587}" dt="2022-05-15T21:45:28.322" v="308" actId="26606"/>
          <pc:sldLayoutMkLst>
            <pc:docMk/>
            <pc:sldMasterMk cId="4207053540" sldId="2147483648"/>
            <pc:sldLayoutMk cId="2535808060" sldId="2147483659"/>
          </pc:sldLayoutMkLst>
        </pc:sldLayoutChg>
      </pc:sldMasterChg>
      <pc:sldMasterChg chg="add replId addSldLayout">
        <pc:chgData name="MD TOUHID HOSSAIN" userId="fdd8bb09cb52259b" providerId="LiveId" clId="{8ED96DDD-F161-4158-8952-AC2F47382587}" dt="2022-05-15T21:45:28.322" v="308" actId="26606"/>
        <pc:sldMasterMkLst>
          <pc:docMk/>
          <pc:sldMasterMk cId="570329349" sldId="2147483660"/>
        </pc:sldMasterMkLst>
        <pc:sldLayoutChg chg="add">
          <pc:chgData name="MD TOUHID HOSSAIN" userId="fdd8bb09cb52259b" providerId="LiveId" clId="{8ED96DDD-F161-4158-8952-AC2F47382587}" dt="2022-05-15T21:45:28.322" v="308" actId="26606"/>
          <pc:sldLayoutMkLst>
            <pc:docMk/>
            <pc:sldMasterMk cId="570329349" sldId="2147483660"/>
            <pc:sldLayoutMk cId="1297793160" sldId="2147483661"/>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1541481723" sldId="2147483662"/>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1888987467" sldId="2147483663"/>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2708753554" sldId="2147483664"/>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862255674" sldId="2147483665"/>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2619207653" sldId="2147483666"/>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3604174464" sldId="2147483667"/>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1941549375" sldId="2147483668"/>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3138776886" sldId="2147483669"/>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3340459867" sldId="2147483670"/>
          </pc:sldLayoutMkLst>
        </pc:sldLayoutChg>
        <pc:sldLayoutChg chg="add replId">
          <pc:chgData name="MD TOUHID HOSSAIN" userId="fdd8bb09cb52259b" providerId="LiveId" clId="{8ED96DDD-F161-4158-8952-AC2F47382587}" dt="2022-05-15T21:45:28.322" v="308" actId="26606"/>
          <pc:sldLayoutMkLst>
            <pc:docMk/>
            <pc:sldMasterMk cId="570329349" sldId="2147483660"/>
            <pc:sldLayoutMk cId="794641178" sldId="2147483671"/>
          </pc:sldLayoutMkLst>
        </pc:sldLayoutChg>
      </pc:sldMasterChg>
      <pc:sldMasterChg chg="add del replId addSldLayout delSldLayout">
        <pc:chgData name="MD TOUHID HOSSAIN" userId="fdd8bb09cb52259b" providerId="LiveId" clId="{8ED96DDD-F161-4158-8952-AC2F47382587}" dt="2022-05-15T21:37:49.891" v="249" actId="26606"/>
        <pc:sldMasterMkLst>
          <pc:docMk/>
          <pc:sldMasterMk cId="3676277181" sldId="2147483660"/>
        </pc:sldMasterMkLst>
        <pc:sldLayoutChg chg="add del">
          <pc:chgData name="MD TOUHID HOSSAIN" userId="fdd8bb09cb52259b" providerId="LiveId" clId="{8ED96DDD-F161-4158-8952-AC2F47382587}" dt="2022-05-15T21:37:49.891" v="249" actId="26606"/>
          <pc:sldLayoutMkLst>
            <pc:docMk/>
            <pc:sldMasterMk cId="3676277181" sldId="2147483660"/>
            <pc:sldLayoutMk cId="2052930559" sldId="2147483661"/>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3846662351" sldId="2147483662"/>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1553284877" sldId="2147483663"/>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1544472461" sldId="2147483664"/>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4003360231" sldId="2147483665"/>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3770690769" sldId="2147483666"/>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2026568606" sldId="2147483667"/>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3165903909" sldId="2147483668"/>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626633609" sldId="2147483669"/>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4147652074" sldId="2147483670"/>
          </pc:sldLayoutMkLst>
        </pc:sldLayoutChg>
        <pc:sldLayoutChg chg="add del replId">
          <pc:chgData name="MD TOUHID HOSSAIN" userId="fdd8bb09cb52259b" providerId="LiveId" clId="{8ED96DDD-F161-4158-8952-AC2F47382587}" dt="2022-05-15T21:37:49.891" v="249" actId="26606"/>
          <pc:sldLayoutMkLst>
            <pc:docMk/>
            <pc:sldMasterMk cId="3676277181" sldId="2147483660"/>
            <pc:sldLayoutMk cId="2747584076" sldId="2147483671"/>
          </pc:sldLayoutMkLst>
        </pc:sldLayoutChg>
      </pc:sldMasterChg>
    </pc:docChg>
  </pc:docChgLst>
</pc:chgInfo>
</file>

<file path=ppt/media/image1.png>
</file>

<file path=ppt/media/image2.PNG>
</file>

<file path=ppt/media/image3.png>
</file>

<file path=ppt/media/image4.png>
</file>

<file path=ppt/media/image5.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C7A07-96C3-42AF-943D-953C86C3DAAD}"/>
              </a:ext>
            </a:extLst>
          </p:cNvPr>
          <p:cNvSpPr>
            <a:spLocks noGrp="1"/>
          </p:cNvSpPr>
          <p:nvPr>
            <p:ph type="ctrTitle"/>
          </p:nvPr>
        </p:nvSpPr>
        <p:spPr>
          <a:xfrm>
            <a:off x="1524000" y="1463557"/>
            <a:ext cx="9144000" cy="2387600"/>
          </a:xfrm>
        </p:spPr>
        <p:txBody>
          <a:bodyPr anchor="b">
            <a:normAutofit/>
          </a:bodyPr>
          <a:lstStyle>
            <a:lvl1pPr algn="ctr">
              <a:lnSpc>
                <a:spcPct val="90000"/>
              </a:lnSpc>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CEE38DF-F503-4E79-B1B0-16489708A1B5}"/>
              </a:ext>
            </a:extLst>
          </p:cNvPr>
          <p:cNvSpPr>
            <a:spLocks noGrp="1"/>
          </p:cNvSpPr>
          <p:nvPr>
            <p:ph type="subTitle" idx="1"/>
          </p:nvPr>
        </p:nvSpPr>
        <p:spPr>
          <a:xfrm>
            <a:off x="1524000" y="3943232"/>
            <a:ext cx="9144000" cy="1655762"/>
          </a:xfrm>
        </p:spPr>
        <p:txBody>
          <a:bodyPr>
            <a:normAutofit/>
          </a:bodyPr>
          <a:lstStyle>
            <a:lvl1pPr marL="0" indent="0" algn="ctr">
              <a:lnSpc>
                <a:spcPts val="3200"/>
              </a:lnSpc>
              <a:buNone/>
              <a:defRPr sz="2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C1D965B-87A4-4F43-BE02-800BCCDF42EF}"/>
              </a:ext>
            </a:extLst>
          </p:cNvPr>
          <p:cNvSpPr>
            <a:spLocks noGrp="1"/>
          </p:cNvSpPr>
          <p:nvPr>
            <p:ph type="dt" sz="half" idx="10"/>
          </p:nvPr>
        </p:nvSpPr>
        <p:spPr>
          <a:xfrm>
            <a:off x="420624" y="6217920"/>
            <a:ext cx="2743200" cy="640080"/>
          </a:xfrm>
        </p:spPr>
        <p:txBody>
          <a:bodyPr anchor="ctr" anchorCtr="0"/>
          <a:lstStyle/>
          <a:p>
            <a:fld id="{403CB87E-4591-47A1-9046-CF63F17215EF}" type="datetime2">
              <a:rPr lang="en-US" smtClean="0"/>
              <a:t>Monday, May 16, 2022</a:t>
            </a:fld>
            <a:endParaRPr lang="en-US" dirty="0"/>
          </a:p>
        </p:txBody>
      </p:sp>
      <p:sp>
        <p:nvSpPr>
          <p:cNvPr id="5" name="Footer Placeholder 4">
            <a:extLst>
              <a:ext uri="{FF2B5EF4-FFF2-40B4-BE49-F238E27FC236}">
                <a16:creationId xmlns:a16="http://schemas.microsoft.com/office/drawing/2014/main" id="{389ED35B-CBF1-40D9-BAA7-CF9E1E22B8FC}"/>
              </a:ext>
            </a:extLst>
          </p:cNvPr>
          <p:cNvSpPr>
            <a:spLocks noGrp="1"/>
          </p:cNvSpPr>
          <p:nvPr>
            <p:ph type="ftr" sz="quarter" idx="11"/>
          </p:nvPr>
        </p:nvSpPr>
        <p:spPr>
          <a:xfrm>
            <a:off x="3767328" y="6217920"/>
            <a:ext cx="7196328" cy="640080"/>
          </a:xfrm>
        </p:spPr>
        <p:txBody>
          <a:bodyPr anchor="ctr" anchorCtr="0"/>
          <a:lstStyle/>
          <a:p>
            <a:r>
              <a:rPr lang="en-US" dirty="0"/>
              <a:t>Sample Footer Text</a:t>
            </a:r>
          </a:p>
        </p:txBody>
      </p:sp>
      <p:sp>
        <p:nvSpPr>
          <p:cNvPr id="6" name="Slide Number Placeholder 5">
            <a:extLst>
              <a:ext uri="{FF2B5EF4-FFF2-40B4-BE49-F238E27FC236}">
                <a16:creationId xmlns:a16="http://schemas.microsoft.com/office/drawing/2014/main" id="{3D26653A-450D-4BDE-8718-99F2D9314259}"/>
              </a:ext>
            </a:extLst>
          </p:cNvPr>
          <p:cNvSpPr>
            <a:spLocks noGrp="1"/>
          </p:cNvSpPr>
          <p:nvPr>
            <p:ph type="sldNum" sz="quarter" idx="12"/>
          </p:nvPr>
        </p:nvSpPr>
        <p:spPr>
          <a:xfrm>
            <a:off x="11503152" y="0"/>
            <a:ext cx="685800" cy="685800"/>
          </a:xfrm>
        </p:spPr>
        <p:txBody>
          <a:bodyPr/>
          <a:lstStyle>
            <a:lvl1pPr algn="ctr">
              <a:defRPr/>
            </a:lvl1pPr>
          </a:lstStyle>
          <a:p>
            <a:fld id="{3A4F6043-7A67-491B-98BC-F933DED7226D}" type="slidenum">
              <a:rPr lang="en-US" smtClean="0"/>
              <a:t>‹#›</a:t>
            </a:fld>
            <a:endParaRPr lang="en-US"/>
          </a:p>
        </p:txBody>
      </p:sp>
    </p:spTree>
    <p:extLst>
      <p:ext uri="{BB962C8B-B14F-4D97-AF65-F5344CB8AC3E}">
        <p14:creationId xmlns:p14="http://schemas.microsoft.com/office/powerpoint/2010/main" val="7946411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D930A-6467-4C46-BA13-A0F5EC12FF67}"/>
              </a:ext>
            </a:extLst>
          </p:cNvPr>
          <p:cNvSpPr>
            <a:spLocks noGrp="1"/>
          </p:cNvSpPr>
          <p:nvPr>
            <p:ph type="title"/>
          </p:nvPr>
        </p:nvSpPr>
        <p:spPr/>
        <p:txBody>
          <a:bodyPr>
            <a:normAutofit/>
          </a:bodyPr>
          <a:lstStyle>
            <a:lvl1pPr>
              <a:defRPr sz="5200"/>
            </a:lvl1p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841977A-7872-4BE8-8C5C-D2099BEDBB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CB8191-8A0C-4077-9A2D-0255BF81A9D0}"/>
              </a:ext>
            </a:extLst>
          </p:cNvPr>
          <p:cNvSpPr>
            <a:spLocks noGrp="1"/>
          </p:cNvSpPr>
          <p:nvPr>
            <p:ph type="dt" sz="half" idx="10"/>
          </p:nvPr>
        </p:nvSpPr>
        <p:spPr/>
        <p:txBody>
          <a:bodyPr/>
          <a:lstStyle/>
          <a:p>
            <a:fld id="{2FA17F0E-8070-4DFE-A821-9A699EDBAD7E}" type="datetime2">
              <a:rPr lang="en-US" smtClean="0"/>
              <a:t>Monday, May 16, 2022</a:t>
            </a:fld>
            <a:endParaRPr lang="en-US"/>
          </a:p>
        </p:txBody>
      </p:sp>
      <p:sp>
        <p:nvSpPr>
          <p:cNvPr id="5" name="Footer Placeholder 4">
            <a:extLst>
              <a:ext uri="{FF2B5EF4-FFF2-40B4-BE49-F238E27FC236}">
                <a16:creationId xmlns:a16="http://schemas.microsoft.com/office/drawing/2014/main" id="{BF441B40-57AC-45F3-9AAC-DC2BEBB1218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B6D65F4-29FA-451A-878F-768E426A7EDA}"/>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541481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76A9FC-D582-4FC8-B641-9F77B4DD15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3A1683-12F6-4BA6-AD1A-F98C609514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1141D6-1E1A-4A54-A9B4-57F86865FC03}"/>
              </a:ext>
            </a:extLst>
          </p:cNvPr>
          <p:cNvSpPr>
            <a:spLocks noGrp="1"/>
          </p:cNvSpPr>
          <p:nvPr>
            <p:ph type="dt" sz="half" idx="10"/>
          </p:nvPr>
        </p:nvSpPr>
        <p:spPr/>
        <p:txBody>
          <a:bodyPr/>
          <a:lstStyle/>
          <a:p>
            <a:fld id="{D88D34AE-C7BF-46E5-A968-01C6641F6476}" type="datetime2">
              <a:rPr lang="en-US" smtClean="0"/>
              <a:t>Monday, May 16, 2022</a:t>
            </a:fld>
            <a:endParaRPr lang="en-US"/>
          </a:p>
        </p:txBody>
      </p:sp>
      <p:sp>
        <p:nvSpPr>
          <p:cNvPr id="5" name="Footer Placeholder 4">
            <a:extLst>
              <a:ext uri="{FF2B5EF4-FFF2-40B4-BE49-F238E27FC236}">
                <a16:creationId xmlns:a16="http://schemas.microsoft.com/office/drawing/2014/main" id="{E57541D6-4702-4421-AEB2-D6CA3AADBA4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C3C9F43-CD60-4C38-94C9-0E6D3B7224FD}"/>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297793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14413-82C1-4EBC-8C6B-BC5F842D13A2}"/>
              </a:ext>
            </a:extLst>
          </p:cNvPr>
          <p:cNvSpPr>
            <a:spLocks noGrp="1"/>
          </p:cNvSpPr>
          <p:nvPr>
            <p:ph type="title"/>
          </p:nvPr>
        </p:nvSpPr>
        <p:spPr>
          <a:xfrm>
            <a:off x="420624" y="365125"/>
            <a:ext cx="10543032" cy="1325563"/>
          </a:xfrm>
        </p:spPr>
        <p:txBody>
          <a:bodyPr>
            <a:normAutofit/>
          </a:bodyPr>
          <a:lstStyle>
            <a:lvl1pPr>
              <a:lnSpc>
                <a:spcPct val="90000"/>
              </a:lnSpc>
              <a:defRPr sz="5200"/>
            </a:lvl1pPr>
          </a:lstStyle>
          <a:p>
            <a:r>
              <a:rPr lang="en-US" dirty="0"/>
              <a:t>Click to edit Master title style</a:t>
            </a:r>
          </a:p>
        </p:txBody>
      </p:sp>
      <p:sp>
        <p:nvSpPr>
          <p:cNvPr id="3" name="Content Placeholder 2">
            <a:extLst>
              <a:ext uri="{FF2B5EF4-FFF2-40B4-BE49-F238E27FC236}">
                <a16:creationId xmlns:a16="http://schemas.microsoft.com/office/drawing/2014/main" id="{328F029A-192E-4A44-ACC7-6C5212C77736}"/>
              </a:ext>
            </a:extLst>
          </p:cNvPr>
          <p:cNvSpPr>
            <a:spLocks noGrp="1"/>
          </p:cNvSpPr>
          <p:nvPr>
            <p:ph idx="1"/>
          </p:nvPr>
        </p:nvSpPr>
        <p:spPr>
          <a:xfrm>
            <a:off x="420625" y="1825625"/>
            <a:ext cx="10543031" cy="4206383"/>
          </a:xfrm>
        </p:spPr>
        <p:txBody>
          <a:bodyPr/>
          <a:lstStyle>
            <a:lvl1pPr>
              <a:defRPr sz="2400"/>
            </a:lvl1pPr>
            <a:lvl2pPr>
              <a:defRPr sz="22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8D1A7D4-E57E-4789-896B-B2A051BF94F6}"/>
              </a:ext>
            </a:extLst>
          </p:cNvPr>
          <p:cNvSpPr>
            <a:spLocks noGrp="1"/>
          </p:cNvSpPr>
          <p:nvPr>
            <p:ph type="dt" sz="half" idx="10"/>
          </p:nvPr>
        </p:nvSpPr>
        <p:spPr>
          <a:xfrm>
            <a:off x="420624" y="6217920"/>
            <a:ext cx="2743200" cy="640080"/>
          </a:xfrm>
        </p:spPr>
        <p:txBody>
          <a:bodyPr/>
          <a:lstStyle>
            <a:lvl1pPr>
              <a:defRPr>
                <a:solidFill>
                  <a:schemeClr val="tx2"/>
                </a:solidFill>
              </a:defRPr>
            </a:lvl1pPr>
          </a:lstStyle>
          <a:p>
            <a:fld id="{F33DE70B-B772-416E-A790-995760B1742E}" type="datetime2">
              <a:rPr lang="en-US" smtClean="0"/>
              <a:t>Monday, May 16, 2022</a:t>
            </a:fld>
            <a:endParaRPr lang="en-US" dirty="0"/>
          </a:p>
        </p:txBody>
      </p:sp>
      <p:sp>
        <p:nvSpPr>
          <p:cNvPr id="5" name="Footer Placeholder 4">
            <a:extLst>
              <a:ext uri="{FF2B5EF4-FFF2-40B4-BE49-F238E27FC236}">
                <a16:creationId xmlns:a16="http://schemas.microsoft.com/office/drawing/2014/main" id="{A07B63EE-3B35-4F8A-BDA3-E778BFE14CA1}"/>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C8339EF2-7937-4C30-A883-7F7BD02802BC}"/>
              </a:ext>
            </a:extLst>
          </p:cNvPr>
          <p:cNvSpPr>
            <a:spLocks noGrp="1"/>
          </p:cNvSpPr>
          <p:nvPr>
            <p:ph type="sldNum" sz="quarter" idx="12"/>
          </p:nvPr>
        </p:nvSpPr>
        <p:spPr/>
        <p:txBody>
          <a:bodyPr/>
          <a:lstStyle>
            <a:lvl1pPr algn="ctr">
              <a:defRPr>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3404598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AF4BC-D1E9-40F0-A26B-9EA9B6B69755}"/>
              </a:ext>
            </a:extLst>
          </p:cNvPr>
          <p:cNvSpPr>
            <a:spLocks noGrp="1"/>
          </p:cNvSpPr>
          <p:nvPr>
            <p:ph type="title"/>
          </p:nvPr>
        </p:nvSpPr>
        <p:spPr>
          <a:xfrm>
            <a:off x="420624" y="1081941"/>
            <a:ext cx="10543032"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F7974A6-FAB9-47DA-8F1A-701DFC8DF327}"/>
              </a:ext>
            </a:extLst>
          </p:cNvPr>
          <p:cNvSpPr>
            <a:spLocks noGrp="1"/>
          </p:cNvSpPr>
          <p:nvPr>
            <p:ph type="body" idx="1"/>
          </p:nvPr>
        </p:nvSpPr>
        <p:spPr>
          <a:xfrm>
            <a:off x="420624" y="3961666"/>
            <a:ext cx="10543032" cy="1500187"/>
          </a:xfrm>
        </p:spPr>
        <p:txBody>
          <a:bodyPr>
            <a:no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64E2B4-314C-4D4F-8938-E437A2EF527B}"/>
              </a:ext>
            </a:extLst>
          </p:cNvPr>
          <p:cNvSpPr>
            <a:spLocks noGrp="1"/>
          </p:cNvSpPr>
          <p:nvPr>
            <p:ph type="dt" sz="half" idx="10"/>
          </p:nvPr>
        </p:nvSpPr>
        <p:spPr/>
        <p:txBody>
          <a:bodyPr/>
          <a:lstStyle/>
          <a:p>
            <a:fld id="{76760CDE-A6F1-4138-AF12-ED09E8E5FB6B}" type="datetime2">
              <a:rPr lang="en-US" smtClean="0"/>
              <a:t>Monday, May 16, 2022</a:t>
            </a:fld>
            <a:endParaRPr lang="en-US"/>
          </a:p>
        </p:txBody>
      </p:sp>
      <p:sp>
        <p:nvSpPr>
          <p:cNvPr id="5" name="Footer Placeholder 4">
            <a:extLst>
              <a:ext uri="{FF2B5EF4-FFF2-40B4-BE49-F238E27FC236}">
                <a16:creationId xmlns:a16="http://schemas.microsoft.com/office/drawing/2014/main" id="{72442F23-6986-4A36-97F0-13F305A2DEB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94BA1B9-2423-42BD-A553-DC5703F6243F}"/>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3138776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64F76-994F-4AB5-B17B-46C0C2FA5AE5}"/>
              </a:ext>
            </a:extLst>
          </p:cNvPr>
          <p:cNvSpPr>
            <a:spLocks noGrp="1"/>
          </p:cNvSpPr>
          <p:nvPr>
            <p:ph type="title"/>
          </p:nvPr>
        </p:nvSpPr>
        <p:spPr>
          <a:xfrm>
            <a:off x="420624" y="365125"/>
            <a:ext cx="10543032" cy="1325563"/>
          </a:xfrm>
        </p:spPr>
        <p:txBody>
          <a:bodyPr>
            <a:normAutofit/>
          </a:bodyPr>
          <a:lstStyle>
            <a:lvl1pPr>
              <a:defRPr sz="5200"/>
            </a:lvl1pPr>
          </a:lstStyle>
          <a:p>
            <a:r>
              <a:rPr lang="en-US" dirty="0"/>
              <a:t>Click to edit Master title style</a:t>
            </a:r>
          </a:p>
        </p:txBody>
      </p:sp>
      <p:sp>
        <p:nvSpPr>
          <p:cNvPr id="3" name="Content Placeholder 2">
            <a:extLst>
              <a:ext uri="{FF2B5EF4-FFF2-40B4-BE49-F238E27FC236}">
                <a16:creationId xmlns:a16="http://schemas.microsoft.com/office/drawing/2014/main" id="{55A69B3B-A540-4556-98C8-1F49704A794E}"/>
              </a:ext>
            </a:extLst>
          </p:cNvPr>
          <p:cNvSpPr>
            <a:spLocks noGrp="1"/>
          </p:cNvSpPr>
          <p:nvPr>
            <p:ph sz="half" idx="1"/>
          </p:nvPr>
        </p:nvSpPr>
        <p:spPr>
          <a:xfrm>
            <a:off x="420624" y="1825625"/>
            <a:ext cx="5599176" cy="4206382"/>
          </a:xfrm>
        </p:spPr>
        <p:txBody>
          <a:bodyPr/>
          <a:lstStyle>
            <a:lvl1pPr marL="457200" indent="-457200">
              <a:buFont typeface="Wingdings 2" panose="05020102010507070707" pitchFamily="18" charset="2"/>
              <a:buChar char="¬"/>
              <a:defRPr/>
            </a:lvl1pPr>
            <a:lvl2pPr marL="800100" indent="-342900">
              <a:buFont typeface="Wingdings 2" panose="05020102010507070707" pitchFamily="18" charset="2"/>
              <a:buChar char="¬"/>
              <a:defRPr/>
            </a:lvl2pPr>
            <a:lvl3pPr marL="1257300" indent="-342900">
              <a:buFont typeface="Wingdings 2" panose="05020102010507070707" pitchFamily="18" charset="2"/>
              <a:buChar char="¬"/>
              <a:defRPr/>
            </a:lvl3pPr>
            <a:lvl4pPr marL="1657350" indent="-285750">
              <a:buFont typeface="Wingdings 2" panose="05020102010507070707" pitchFamily="18" charset="2"/>
              <a:buChar char="¬"/>
              <a:defRPr/>
            </a:lvl4pPr>
            <a:lvl5pPr marL="2114550" indent="-285750">
              <a:buFont typeface="Wingdings 2" panose="05020102010507070707" pitchFamily="18"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DEC72438-7C63-48F2-9D6F-2461BFD6D5E5}"/>
              </a:ext>
            </a:extLst>
          </p:cNvPr>
          <p:cNvSpPr>
            <a:spLocks noGrp="1"/>
          </p:cNvSpPr>
          <p:nvPr>
            <p:ph sz="half" idx="2"/>
          </p:nvPr>
        </p:nvSpPr>
        <p:spPr>
          <a:xfrm>
            <a:off x="6172200" y="1825625"/>
            <a:ext cx="4791456" cy="4206382"/>
          </a:xfrm>
        </p:spPr>
        <p:txBody>
          <a:bodyPr/>
          <a:lstStyle>
            <a:lvl1pPr marL="228600" indent="-228600">
              <a:buFont typeface="Wingdings 2" panose="05020102010507070707" pitchFamily="18" charset="2"/>
              <a:buChar char="¬"/>
              <a:defRPr/>
            </a:lvl1pPr>
            <a:lvl2pPr marL="685800" indent="-228600">
              <a:buFont typeface="Wingdings 2" panose="05020102010507070707" pitchFamily="18" charset="2"/>
              <a:buChar char="¬"/>
              <a:defRPr/>
            </a:lvl2pPr>
            <a:lvl3pPr marL="1143000" indent="-228600">
              <a:buFont typeface="Wingdings 2" panose="05020102010507070707" pitchFamily="18" charset="2"/>
              <a:buChar char="¬"/>
              <a:defRPr/>
            </a:lvl3pPr>
            <a:lvl4pPr marL="1600200" indent="-228600">
              <a:buFont typeface="Wingdings 2" panose="05020102010507070707" pitchFamily="18" charset="2"/>
              <a:buChar char="¬"/>
              <a:defRPr/>
            </a:lvl4pPr>
            <a:lvl5pPr marL="2057400" indent="-228600">
              <a:buFont typeface="Wingdings 2" panose="05020102010507070707" pitchFamily="18"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FA1B49-6AAA-4DA7-970F-B75899F1AB51}"/>
              </a:ext>
            </a:extLst>
          </p:cNvPr>
          <p:cNvSpPr>
            <a:spLocks noGrp="1"/>
          </p:cNvSpPr>
          <p:nvPr>
            <p:ph type="dt" sz="half" idx="10"/>
          </p:nvPr>
        </p:nvSpPr>
        <p:spPr/>
        <p:txBody>
          <a:bodyPr/>
          <a:lstStyle/>
          <a:p>
            <a:fld id="{DB15F8B1-DB7B-4D28-A97D-40FB2DD1EF78}" type="datetime2">
              <a:rPr lang="en-US" smtClean="0"/>
              <a:t>Monday, May 16, 2022</a:t>
            </a:fld>
            <a:endParaRPr lang="en-US"/>
          </a:p>
        </p:txBody>
      </p:sp>
      <p:sp>
        <p:nvSpPr>
          <p:cNvPr id="6" name="Footer Placeholder 5">
            <a:extLst>
              <a:ext uri="{FF2B5EF4-FFF2-40B4-BE49-F238E27FC236}">
                <a16:creationId xmlns:a16="http://schemas.microsoft.com/office/drawing/2014/main" id="{DEE3649A-B9A2-4737-B47E-758DC140688B}"/>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250C1407-C705-451C-878E-8175DCCD500D}"/>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941549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F9955-0460-4A20-8FC6-300595560010}"/>
              </a:ext>
            </a:extLst>
          </p:cNvPr>
          <p:cNvSpPr>
            <a:spLocks noGrp="1"/>
          </p:cNvSpPr>
          <p:nvPr>
            <p:ph type="title"/>
          </p:nvPr>
        </p:nvSpPr>
        <p:spPr>
          <a:xfrm>
            <a:off x="420624" y="365125"/>
            <a:ext cx="10543032" cy="1325563"/>
          </a:xfrm>
        </p:spPr>
        <p:txBody>
          <a:bodyPr>
            <a:normAutofit/>
          </a:bodyPr>
          <a:lstStyle>
            <a:lvl1pPr>
              <a:defRPr sz="5200"/>
            </a:lvl1pPr>
          </a:lstStyle>
          <a:p>
            <a:r>
              <a:rPr lang="en-US" dirty="0"/>
              <a:t>Click to edit Master title style</a:t>
            </a:r>
          </a:p>
        </p:txBody>
      </p:sp>
      <p:sp>
        <p:nvSpPr>
          <p:cNvPr id="3" name="Text Placeholder 2">
            <a:extLst>
              <a:ext uri="{FF2B5EF4-FFF2-40B4-BE49-F238E27FC236}">
                <a16:creationId xmlns:a16="http://schemas.microsoft.com/office/drawing/2014/main" id="{BF95DDA7-4AAD-4EBE-880C-200E5F10A6C4}"/>
              </a:ext>
            </a:extLst>
          </p:cNvPr>
          <p:cNvSpPr>
            <a:spLocks noGrp="1"/>
          </p:cNvSpPr>
          <p:nvPr>
            <p:ph type="body" idx="1"/>
          </p:nvPr>
        </p:nvSpPr>
        <p:spPr>
          <a:xfrm>
            <a:off x="420624" y="1681163"/>
            <a:ext cx="5549697"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717496-E470-4CF6-884C-F07390A4688A}"/>
              </a:ext>
            </a:extLst>
          </p:cNvPr>
          <p:cNvSpPr>
            <a:spLocks noGrp="1"/>
          </p:cNvSpPr>
          <p:nvPr>
            <p:ph sz="half" idx="2"/>
          </p:nvPr>
        </p:nvSpPr>
        <p:spPr>
          <a:xfrm>
            <a:off x="420624" y="2505075"/>
            <a:ext cx="5549697" cy="3526932"/>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8C438EA-D381-4F22-A911-ECDD6D04FB33}"/>
              </a:ext>
            </a:extLst>
          </p:cNvPr>
          <p:cNvSpPr>
            <a:spLocks noGrp="1"/>
          </p:cNvSpPr>
          <p:nvPr>
            <p:ph type="body" sz="quarter" idx="3"/>
          </p:nvPr>
        </p:nvSpPr>
        <p:spPr>
          <a:xfrm>
            <a:off x="5970321" y="1681163"/>
            <a:ext cx="4993335"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F255FA-A04D-49F2-8DB4-3CC082D0DBC8}"/>
              </a:ext>
            </a:extLst>
          </p:cNvPr>
          <p:cNvSpPr>
            <a:spLocks noGrp="1"/>
          </p:cNvSpPr>
          <p:nvPr>
            <p:ph sz="quarter" idx="4"/>
          </p:nvPr>
        </p:nvSpPr>
        <p:spPr>
          <a:xfrm>
            <a:off x="5970321" y="2505075"/>
            <a:ext cx="4993335" cy="3526932"/>
          </a:xfrm>
        </p:spPr>
        <p:txBody>
          <a:bodyPr/>
          <a:lstStyle>
            <a:lvl1pPr>
              <a:defRPr sz="2400"/>
            </a:lvl1pPr>
            <a:lvl2pPr>
              <a:defRPr sz="22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6A6298F3-0AEC-4811-99A4-B78AE3A70B1E}"/>
              </a:ext>
            </a:extLst>
          </p:cNvPr>
          <p:cNvSpPr>
            <a:spLocks noGrp="1"/>
          </p:cNvSpPr>
          <p:nvPr>
            <p:ph type="dt" sz="half" idx="10"/>
          </p:nvPr>
        </p:nvSpPr>
        <p:spPr>
          <a:xfrm>
            <a:off x="420624" y="6217920"/>
            <a:ext cx="2743200" cy="640080"/>
          </a:xfrm>
        </p:spPr>
        <p:txBody>
          <a:bodyPr/>
          <a:lstStyle/>
          <a:p>
            <a:fld id="{14039161-23B8-4738-9069-73EBE8884FDD}" type="datetime2">
              <a:rPr lang="en-US" smtClean="0"/>
              <a:t>Monday, May 16, 2022</a:t>
            </a:fld>
            <a:endParaRPr lang="en-US"/>
          </a:p>
        </p:txBody>
      </p:sp>
      <p:sp>
        <p:nvSpPr>
          <p:cNvPr id="8" name="Footer Placeholder 7">
            <a:extLst>
              <a:ext uri="{FF2B5EF4-FFF2-40B4-BE49-F238E27FC236}">
                <a16:creationId xmlns:a16="http://schemas.microsoft.com/office/drawing/2014/main" id="{AA7690B4-8A9A-4717-8B0B-2C921292656C}"/>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5328F00A-44BE-4E0A-B1CE-1FC489654F71}"/>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3604174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1F235-FBFF-453E-B90A-5758ED47C7B0}"/>
              </a:ext>
            </a:extLst>
          </p:cNvPr>
          <p:cNvSpPr>
            <a:spLocks noGrp="1"/>
          </p:cNvSpPr>
          <p:nvPr>
            <p:ph type="title"/>
          </p:nvPr>
        </p:nvSpPr>
        <p:spPr>
          <a:xfrm>
            <a:off x="420624" y="938306"/>
            <a:ext cx="10543032" cy="1325563"/>
          </a:xfrm>
        </p:spPr>
        <p:txBody>
          <a:bodyPr>
            <a:normAutofit/>
          </a:bodyPr>
          <a:lstStyle>
            <a:lvl1pPr>
              <a:defRPr sz="5200"/>
            </a:lvl1pPr>
          </a:lstStyle>
          <a:p>
            <a:r>
              <a:rPr lang="en-US" dirty="0"/>
              <a:t>Click to edit Master title style</a:t>
            </a:r>
          </a:p>
        </p:txBody>
      </p:sp>
      <p:sp>
        <p:nvSpPr>
          <p:cNvPr id="3" name="Date Placeholder 2">
            <a:extLst>
              <a:ext uri="{FF2B5EF4-FFF2-40B4-BE49-F238E27FC236}">
                <a16:creationId xmlns:a16="http://schemas.microsoft.com/office/drawing/2014/main" id="{D443A871-5A76-4349-99F0-C46C77380477}"/>
              </a:ext>
            </a:extLst>
          </p:cNvPr>
          <p:cNvSpPr>
            <a:spLocks noGrp="1"/>
          </p:cNvSpPr>
          <p:nvPr>
            <p:ph type="dt" sz="half" idx="10"/>
          </p:nvPr>
        </p:nvSpPr>
        <p:spPr/>
        <p:txBody>
          <a:bodyPr/>
          <a:lstStyle/>
          <a:p>
            <a:fld id="{FA994D44-7693-499F-AC6C-11696134FE3F}" type="datetime2">
              <a:rPr lang="en-US" smtClean="0"/>
              <a:t>Monday, May 16, 2022</a:t>
            </a:fld>
            <a:endParaRPr lang="en-US"/>
          </a:p>
        </p:txBody>
      </p:sp>
      <p:sp>
        <p:nvSpPr>
          <p:cNvPr id="4" name="Footer Placeholder 3">
            <a:extLst>
              <a:ext uri="{FF2B5EF4-FFF2-40B4-BE49-F238E27FC236}">
                <a16:creationId xmlns:a16="http://schemas.microsoft.com/office/drawing/2014/main" id="{F472E803-8BD9-40A2-8389-C19DA11480ED}"/>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F05414ED-B772-4B84-813E-E34C9A97C053}"/>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2619207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562BDD-CBFF-4046-A6B2-A9ECCB7EA144}"/>
              </a:ext>
            </a:extLst>
          </p:cNvPr>
          <p:cNvSpPr>
            <a:spLocks noGrp="1"/>
          </p:cNvSpPr>
          <p:nvPr>
            <p:ph type="dt" sz="half" idx="10"/>
          </p:nvPr>
        </p:nvSpPr>
        <p:spPr/>
        <p:txBody>
          <a:bodyPr/>
          <a:lstStyle/>
          <a:p>
            <a:fld id="{363AF2AE-472C-4EF3-ABB2-24BAA9AE3CF7}" type="datetime2">
              <a:rPr lang="en-US" smtClean="0"/>
              <a:t>Monday, May 16, 2022</a:t>
            </a:fld>
            <a:endParaRPr lang="en-US"/>
          </a:p>
        </p:txBody>
      </p:sp>
      <p:sp>
        <p:nvSpPr>
          <p:cNvPr id="3" name="Footer Placeholder 2">
            <a:extLst>
              <a:ext uri="{FF2B5EF4-FFF2-40B4-BE49-F238E27FC236}">
                <a16:creationId xmlns:a16="http://schemas.microsoft.com/office/drawing/2014/main" id="{4690B5F6-6C28-4A86-AFD0-D7F93D461945}"/>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75910D5C-1634-451B-8D99-4D47EB3A11E7}"/>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862255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12261-8522-4437-B612-7C7100D18896}"/>
              </a:ext>
            </a:extLst>
          </p:cNvPr>
          <p:cNvSpPr>
            <a:spLocks noGrp="1"/>
          </p:cNvSpPr>
          <p:nvPr>
            <p:ph type="title"/>
          </p:nvPr>
        </p:nvSpPr>
        <p:spPr>
          <a:xfrm>
            <a:off x="420624" y="457200"/>
            <a:ext cx="10543032" cy="1600200"/>
          </a:xfrm>
        </p:spPr>
        <p:txBody>
          <a:bodyPr anchor="b">
            <a:noAutofit/>
          </a:bodyPr>
          <a:lstStyle>
            <a:lvl1pPr>
              <a:defRPr sz="5200">
                <a:latin typeface="Dante (Headings)2"/>
              </a:defRPr>
            </a:lvl1pPr>
          </a:lstStyle>
          <a:p>
            <a:r>
              <a:rPr lang="en-US" dirty="0"/>
              <a:t>Click to edit Master title style</a:t>
            </a:r>
          </a:p>
        </p:txBody>
      </p:sp>
      <p:sp>
        <p:nvSpPr>
          <p:cNvPr id="3" name="Content Placeholder 2">
            <a:extLst>
              <a:ext uri="{FF2B5EF4-FFF2-40B4-BE49-F238E27FC236}">
                <a16:creationId xmlns:a16="http://schemas.microsoft.com/office/drawing/2014/main" id="{91BAA0AF-3F50-42BD-84B4-E70C3D004FB2}"/>
              </a:ext>
            </a:extLst>
          </p:cNvPr>
          <p:cNvSpPr>
            <a:spLocks noGrp="1"/>
          </p:cNvSpPr>
          <p:nvPr>
            <p:ph idx="1"/>
          </p:nvPr>
        </p:nvSpPr>
        <p:spPr>
          <a:xfrm>
            <a:off x="5183188" y="2199340"/>
            <a:ext cx="5780468" cy="3661710"/>
          </a:xfrm>
        </p:spPr>
        <p:txBody>
          <a:bodyP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99C702B-2C4D-4590-8BEE-31940145C77A}"/>
              </a:ext>
            </a:extLst>
          </p:cNvPr>
          <p:cNvSpPr>
            <a:spLocks noGrp="1"/>
          </p:cNvSpPr>
          <p:nvPr>
            <p:ph type="body" sz="half" idx="2"/>
          </p:nvPr>
        </p:nvSpPr>
        <p:spPr>
          <a:xfrm>
            <a:off x="420624" y="2199340"/>
            <a:ext cx="4489180"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94813E-250B-4422-AE46-5E1AB964A417}"/>
              </a:ext>
            </a:extLst>
          </p:cNvPr>
          <p:cNvSpPr>
            <a:spLocks noGrp="1"/>
          </p:cNvSpPr>
          <p:nvPr>
            <p:ph type="dt" sz="half" idx="10"/>
          </p:nvPr>
        </p:nvSpPr>
        <p:spPr>
          <a:xfrm>
            <a:off x="420624" y="6217920"/>
            <a:ext cx="2743200" cy="640080"/>
          </a:xfrm>
        </p:spPr>
        <p:txBody>
          <a:bodyPr/>
          <a:lstStyle/>
          <a:p>
            <a:fld id="{EAEA162C-A7C1-4263-9453-1BAFF8C39559}" type="datetime2">
              <a:rPr lang="en-US" smtClean="0"/>
              <a:t>Monday, May 16, 2022</a:t>
            </a:fld>
            <a:endParaRPr lang="en-US"/>
          </a:p>
        </p:txBody>
      </p:sp>
      <p:sp>
        <p:nvSpPr>
          <p:cNvPr id="6" name="Footer Placeholder 5">
            <a:extLst>
              <a:ext uri="{FF2B5EF4-FFF2-40B4-BE49-F238E27FC236}">
                <a16:creationId xmlns:a16="http://schemas.microsoft.com/office/drawing/2014/main" id="{61CB5B81-E9CC-45F3-8EF1-35D2C8FF15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F5DA7E97-5A73-4602-9582-6CDACB9185F3}"/>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2708753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5334B-3019-4CA1-B658-779001922412}"/>
              </a:ext>
            </a:extLst>
          </p:cNvPr>
          <p:cNvSpPr>
            <a:spLocks noGrp="1"/>
          </p:cNvSpPr>
          <p:nvPr>
            <p:ph type="title"/>
          </p:nvPr>
        </p:nvSpPr>
        <p:spPr>
          <a:xfrm>
            <a:off x="420624" y="457200"/>
            <a:ext cx="4489180" cy="1600200"/>
          </a:xfrm>
        </p:spPr>
        <p:txBody>
          <a:bodyPr anchor="b">
            <a:norm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AFD3CC12-FD6B-41A3-BF67-D600CC4383A3}"/>
              </a:ext>
            </a:extLst>
          </p:cNvPr>
          <p:cNvSpPr>
            <a:spLocks noGrp="1"/>
          </p:cNvSpPr>
          <p:nvPr>
            <p:ph type="pic" idx="1"/>
          </p:nvPr>
        </p:nvSpPr>
        <p:spPr>
          <a:xfrm>
            <a:off x="5183188" y="987425"/>
            <a:ext cx="6172200" cy="4873625"/>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0DDB2BD5-DC18-460B-BFCC-5B2447D2B094}"/>
              </a:ext>
            </a:extLst>
          </p:cNvPr>
          <p:cNvSpPr>
            <a:spLocks noGrp="1"/>
          </p:cNvSpPr>
          <p:nvPr>
            <p:ph type="body" sz="half" idx="2"/>
          </p:nvPr>
        </p:nvSpPr>
        <p:spPr>
          <a:xfrm>
            <a:off x="420624" y="2199340"/>
            <a:ext cx="4489180"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BAF6305-9768-4792-866C-91238D45695D}"/>
              </a:ext>
            </a:extLst>
          </p:cNvPr>
          <p:cNvSpPr>
            <a:spLocks noGrp="1"/>
          </p:cNvSpPr>
          <p:nvPr>
            <p:ph type="dt" sz="half" idx="10"/>
          </p:nvPr>
        </p:nvSpPr>
        <p:spPr>
          <a:xfrm>
            <a:off x="420624" y="6217920"/>
            <a:ext cx="2743200" cy="640080"/>
          </a:xfrm>
        </p:spPr>
        <p:txBody>
          <a:bodyPr/>
          <a:lstStyle/>
          <a:p>
            <a:fld id="{64DF6793-3458-4587-8168-65F0C37A92D2}" type="datetime2">
              <a:rPr lang="en-US" smtClean="0"/>
              <a:t>Monday, May 16, 2022</a:t>
            </a:fld>
            <a:endParaRPr lang="en-US"/>
          </a:p>
        </p:txBody>
      </p:sp>
      <p:sp>
        <p:nvSpPr>
          <p:cNvPr id="6" name="Footer Placeholder 5">
            <a:extLst>
              <a:ext uri="{FF2B5EF4-FFF2-40B4-BE49-F238E27FC236}">
                <a16:creationId xmlns:a16="http://schemas.microsoft.com/office/drawing/2014/main" id="{2CDBF050-0FF1-499F-936E-FAAE50DC3D3E}"/>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8902C2E-1542-46B4-85B1-7A4B3F7724FC}"/>
              </a:ext>
            </a:extLst>
          </p:cNvPr>
          <p:cNvSpPr>
            <a:spLocks noGrp="1"/>
          </p:cNvSpPr>
          <p:nvPr>
            <p:ph type="sldNum" sz="quarter" idx="12"/>
          </p:nvPr>
        </p:nvSpPr>
        <p:spPr/>
        <p:txBody>
          <a:bodyPr/>
          <a:lstStyle/>
          <a:p>
            <a:fld id="{3A4F6043-7A67-491B-98BC-F933DED7226D}" type="slidenum">
              <a:rPr lang="en-US" smtClean="0"/>
              <a:pPr/>
              <a:t>‹#›</a:t>
            </a:fld>
            <a:endParaRPr lang="en-US"/>
          </a:p>
        </p:txBody>
      </p:sp>
    </p:spTree>
    <p:extLst>
      <p:ext uri="{BB962C8B-B14F-4D97-AF65-F5344CB8AC3E}">
        <p14:creationId xmlns:p14="http://schemas.microsoft.com/office/powerpoint/2010/main" val="18889874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86836B-C327-49CB-ADF2-2E730C4A91BF}"/>
              </a:ext>
            </a:extLst>
          </p:cNvPr>
          <p:cNvSpPr/>
          <p:nvPr/>
        </p:nvSpPr>
        <p:spPr>
          <a:xfrm>
            <a:off x="0"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310F61-136C-42B3-981B-FDE3DD0A8135}"/>
              </a:ext>
            </a:extLst>
          </p:cNvPr>
          <p:cNvSpPr/>
          <p:nvPr/>
        </p:nvSpPr>
        <p:spPr>
          <a:xfrm>
            <a:off x="1478322" y="709375"/>
            <a:ext cx="10713675" cy="5419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92AF870-601F-4570-A8A9-1003F8939C55}"/>
              </a:ext>
            </a:extLst>
          </p:cNvPr>
          <p:cNvSpPr>
            <a:spLocks noGrp="1"/>
          </p:cNvSpPr>
          <p:nvPr>
            <p:ph type="title"/>
          </p:nvPr>
        </p:nvSpPr>
        <p:spPr>
          <a:xfrm>
            <a:off x="420624" y="365125"/>
            <a:ext cx="1054303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BCCCECD-B6E7-4C40-8A84-65FD5A3F0AE2}"/>
              </a:ext>
            </a:extLst>
          </p:cNvPr>
          <p:cNvSpPr>
            <a:spLocks noGrp="1"/>
          </p:cNvSpPr>
          <p:nvPr>
            <p:ph type="body" idx="1"/>
          </p:nvPr>
        </p:nvSpPr>
        <p:spPr>
          <a:xfrm>
            <a:off x="420624" y="1825625"/>
            <a:ext cx="10543032"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43EFA4D-0E39-4E26-B43C-5D1084B3BAE2}"/>
              </a:ext>
            </a:extLst>
          </p:cNvPr>
          <p:cNvSpPr>
            <a:spLocks noGrp="1"/>
          </p:cNvSpPr>
          <p:nvPr>
            <p:ph type="dt" sz="half" idx="2"/>
          </p:nvPr>
        </p:nvSpPr>
        <p:spPr>
          <a:xfrm>
            <a:off x="420624" y="6217920"/>
            <a:ext cx="2743200" cy="640080"/>
          </a:xfrm>
          <a:prstGeom prst="rect">
            <a:avLst/>
          </a:prstGeom>
        </p:spPr>
        <p:txBody>
          <a:bodyPr vert="horz" lIns="91440" tIns="45720" rIns="91440" bIns="45720" rtlCol="0" anchor="ctr"/>
          <a:lstStyle>
            <a:lvl1pPr algn="l">
              <a:defRPr sz="1000">
                <a:solidFill>
                  <a:schemeClr val="tx2"/>
                </a:solidFill>
              </a:defRPr>
            </a:lvl1pPr>
          </a:lstStyle>
          <a:p>
            <a:fld id="{E8352ED3-3C46-4C9A-9738-67B2D875E7E2}" type="datetime2">
              <a:rPr lang="en-US" smtClean="0"/>
              <a:pPr/>
              <a:t>Monday, May 16, 2022</a:t>
            </a:fld>
            <a:endParaRPr lang="en-US" dirty="0"/>
          </a:p>
        </p:txBody>
      </p:sp>
      <p:sp>
        <p:nvSpPr>
          <p:cNvPr id="5" name="Footer Placeholder 4">
            <a:extLst>
              <a:ext uri="{FF2B5EF4-FFF2-40B4-BE49-F238E27FC236}">
                <a16:creationId xmlns:a16="http://schemas.microsoft.com/office/drawing/2014/main" id="{AE8851EA-2F2C-4012-8B96-51179BDD11B7}"/>
              </a:ext>
            </a:extLst>
          </p:cNvPr>
          <p:cNvSpPr>
            <a:spLocks noGrp="1"/>
          </p:cNvSpPr>
          <p:nvPr>
            <p:ph type="ftr" sz="quarter" idx="3"/>
          </p:nvPr>
        </p:nvSpPr>
        <p:spPr>
          <a:xfrm>
            <a:off x="3767328" y="6217920"/>
            <a:ext cx="7196328" cy="640080"/>
          </a:xfrm>
          <a:prstGeom prst="rect">
            <a:avLst/>
          </a:prstGeom>
        </p:spPr>
        <p:txBody>
          <a:bodyPr vert="horz" lIns="91440" tIns="45720" rIns="91440" bIns="45720" rtlCol="0" anchor="ctr"/>
          <a:lstStyle>
            <a:lvl1pPr algn="r">
              <a:defRPr sz="1000">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17BB8ACB-7A60-4D76-A149-0C57A30E0161}"/>
              </a:ext>
            </a:extLst>
          </p:cNvPr>
          <p:cNvSpPr>
            <a:spLocks noGrp="1"/>
          </p:cNvSpPr>
          <p:nvPr>
            <p:ph type="sldNum" sz="quarter" idx="4"/>
          </p:nvPr>
        </p:nvSpPr>
        <p:spPr>
          <a:xfrm>
            <a:off x="11503152" y="0"/>
            <a:ext cx="685800" cy="685800"/>
          </a:xfrm>
          <a:prstGeom prst="rect">
            <a:avLst/>
          </a:prstGeom>
        </p:spPr>
        <p:txBody>
          <a:bodyPr vert="horz" lIns="91440" tIns="45720" rIns="91440" bIns="45720" rtlCol="0" anchor="ctr"/>
          <a:lstStyle>
            <a:lvl1pPr algn="ctr">
              <a:defRPr sz="1000">
                <a:solidFill>
                  <a:schemeClr val="tx2"/>
                </a:solidFill>
              </a:defRPr>
            </a:lvl1p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57032934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Wingdings 2" panose="05020102010507070707" pitchFamily="18" charset="2"/>
        <a:buChar char=""/>
        <a:defRPr sz="20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Clr>
          <a:schemeClr val="accent2"/>
        </a:buClr>
        <a:buFont typeface="Wingdings 2" panose="05020102010507070707" pitchFamily="18" charset="2"/>
        <a:buChar char=""/>
        <a:defRPr sz="16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Clr>
          <a:schemeClr val="accent2"/>
        </a:buClr>
        <a:buFont typeface="Wingdings 2" panose="05020102010507070707" pitchFamily="18" charset="2"/>
        <a:buChar char=""/>
        <a:defRPr sz="14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Clr>
          <a:schemeClr val="accent2"/>
        </a:buClr>
        <a:buFont typeface="Wingdings 2" panose="05020102010507070707" pitchFamily="18"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8">
            <a:extLst>
              <a:ext uri="{FF2B5EF4-FFF2-40B4-BE49-F238E27FC236}">
                <a16:creationId xmlns:a16="http://schemas.microsoft.com/office/drawing/2014/main" id="{24EF3E42-675E-4E84-AA5A-E233060C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Rectangle 10">
            <a:extLst>
              <a:ext uri="{FF2B5EF4-FFF2-40B4-BE49-F238E27FC236}">
                <a16:creationId xmlns:a16="http://schemas.microsoft.com/office/drawing/2014/main" id="{0F3B65B4-B443-446A-9981-E6E89B0B7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Video 6">
            <a:extLst>
              <a:ext uri="{FF2B5EF4-FFF2-40B4-BE49-F238E27FC236}">
                <a16:creationId xmlns:a16="http://schemas.microsoft.com/office/drawing/2014/main" id="{6B2008F7-0F6D-9CD6-D7BE-207FD6D22B6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79" cy="6857990"/>
          </a:xfrm>
          <a:prstGeom prst="rect">
            <a:avLst/>
          </a:prstGeom>
        </p:spPr>
      </p:pic>
      <p:sp>
        <p:nvSpPr>
          <p:cNvPr id="8" name="Rectangle 12">
            <a:extLst>
              <a:ext uri="{FF2B5EF4-FFF2-40B4-BE49-F238E27FC236}">
                <a16:creationId xmlns:a16="http://schemas.microsoft.com/office/drawing/2014/main" id="{8C1B6235-FA3D-4887-A978-D884AA0DF8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870810" y="536812"/>
            <a:ext cx="6858000" cy="5784375"/>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E1CC74-A027-44C7-6D10-E4D268C42C92}"/>
              </a:ext>
            </a:extLst>
          </p:cNvPr>
          <p:cNvSpPr>
            <a:spLocks noGrp="1"/>
          </p:cNvSpPr>
          <p:nvPr>
            <p:ph type="ctrTitle"/>
          </p:nvPr>
        </p:nvSpPr>
        <p:spPr>
          <a:xfrm>
            <a:off x="695815" y="175927"/>
            <a:ext cx="10916775" cy="1019744"/>
          </a:xfrm>
        </p:spPr>
        <p:txBody>
          <a:bodyPr anchor="b">
            <a:normAutofit fontScale="90000"/>
          </a:bodyPr>
          <a:lstStyle/>
          <a:p>
            <a:r>
              <a:rPr lang="en-US" sz="3600" dirty="0">
                <a:solidFill>
                  <a:schemeClr val="tx1"/>
                </a:solidFill>
              </a:rPr>
              <a:t> Itinerary optimization for multi locations travel using Machine Learning (</a:t>
            </a:r>
            <a:r>
              <a:rPr lang="en-US" sz="3600" dirty="0" err="1">
                <a:solidFill>
                  <a:schemeClr val="tx1"/>
                </a:solidFill>
              </a:rPr>
              <a:t>XGBoost</a:t>
            </a:r>
            <a:r>
              <a:rPr lang="en-US" sz="3600" dirty="0">
                <a:solidFill>
                  <a:schemeClr val="tx1"/>
                </a:solidFill>
              </a:rPr>
              <a:t>) and Genetic algorithm</a:t>
            </a:r>
          </a:p>
        </p:txBody>
      </p:sp>
      <p:sp>
        <p:nvSpPr>
          <p:cNvPr id="3" name="Subtitle 2">
            <a:extLst>
              <a:ext uri="{FF2B5EF4-FFF2-40B4-BE49-F238E27FC236}">
                <a16:creationId xmlns:a16="http://schemas.microsoft.com/office/drawing/2014/main" id="{33B31CAF-254B-C1F2-77C9-3E5461E60768}"/>
              </a:ext>
            </a:extLst>
          </p:cNvPr>
          <p:cNvSpPr>
            <a:spLocks noGrp="1"/>
          </p:cNvSpPr>
          <p:nvPr>
            <p:ph type="subTitle" idx="1"/>
          </p:nvPr>
        </p:nvSpPr>
        <p:spPr>
          <a:xfrm>
            <a:off x="6935343" y="4996619"/>
            <a:ext cx="4444436" cy="1169971"/>
          </a:xfrm>
        </p:spPr>
        <p:txBody>
          <a:bodyPr>
            <a:normAutofit/>
          </a:bodyPr>
          <a:lstStyle/>
          <a:p>
            <a:pPr algn="l"/>
            <a:r>
              <a:rPr lang="en-US" dirty="0">
                <a:solidFill>
                  <a:schemeClr val="bg1"/>
                </a:solidFill>
              </a:rPr>
              <a:t>Md </a:t>
            </a:r>
            <a:r>
              <a:rPr lang="en-US" dirty="0" err="1">
                <a:solidFill>
                  <a:schemeClr val="bg1"/>
                </a:solidFill>
              </a:rPr>
              <a:t>Touhid</a:t>
            </a:r>
            <a:r>
              <a:rPr lang="en-US" dirty="0">
                <a:solidFill>
                  <a:schemeClr val="bg1"/>
                </a:solidFill>
              </a:rPr>
              <a:t> Hossain</a:t>
            </a:r>
          </a:p>
          <a:p>
            <a:pPr algn="l"/>
            <a:r>
              <a:rPr lang="en-US" dirty="0">
                <a:solidFill>
                  <a:schemeClr val="bg1"/>
                </a:solidFill>
              </a:rPr>
              <a:t>May 16, 2022</a:t>
            </a:r>
          </a:p>
        </p:txBody>
      </p:sp>
      <p:cxnSp>
        <p:nvCxnSpPr>
          <p:cNvPr id="10" name="Straight Connector 14">
            <a:extLst>
              <a:ext uri="{FF2B5EF4-FFF2-40B4-BE49-F238E27FC236}">
                <a16:creationId xmlns:a16="http://schemas.microsoft.com/office/drawing/2014/main" id="{FD6C387B-06BE-490B-A22D-8EA8A67AA8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496184" y="5610"/>
            <a:ext cx="0" cy="6858000"/>
          </a:xfrm>
          <a:prstGeom prst="line">
            <a:avLst/>
          </a:prstGeom>
          <a:ln w="9525" cap="rnd">
            <a:solidFill>
              <a:srgbClr val="0078FF"/>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4DCE841-D2A0-408E-8F2F-990D0105E2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 y="6172200"/>
            <a:ext cx="12192000" cy="0"/>
          </a:xfrm>
          <a:prstGeom prst="line">
            <a:avLst/>
          </a:prstGeom>
          <a:ln w="9525" cap="rnd">
            <a:solidFill>
              <a:srgbClr val="0078FF"/>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5152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100000">
                <p:cTn id="12" repeatCount="indefinite" fill="hold" display="0">
                  <p:stCondLst>
                    <p:cond delay="indefinite"/>
                  </p:stCondLst>
                </p:cTn>
                <p:tgtEl>
                  <p:spTgt spid="7"/>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p&#10;&#10;Description automatically generated">
            <a:extLst>
              <a:ext uri="{FF2B5EF4-FFF2-40B4-BE49-F238E27FC236}">
                <a16:creationId xmlns:a16="http://schemas.microsoft.com/office/drawing/2014/main" id="{29BC43EF-524E-12DF-48A0-532A53B2CB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674" y="1389262"/>
            <a:ext cx="6410326" cy="4801314"/>
          </a:xfrm>
          <a:prstGeom prst="rect">
            <a:avLst/>
          </a:prstGeom>
        </p:spPr>
      </p:pic>
      <p:sp>
        <p:nvSpPr>
          <p:cNvPr id="6" name="TextBox 5">
            <a:extLst>
              <a:ext uri="{FF2B5EF4-FFF2-40B4-BE49-F238E27FC236}">
                <a16:creationId xmlns:a16="http://schemas.microsoft.com/office/drawing/2014/main" id="{837AB7ED-57C1-E982-432C-807B95C5D23F}"/>
              </a:ext>
            </a:extLst>
          </p:cNvPr>
          <p:cNvSpPr txBox="1"/>
          <p:nvPr/>
        </p:nvSpPr>
        <p:spPr>
          <a:xfrm>
            <a:off x="1485901" y="1314093"/>
            <a:ext cx="3895723" cy="4801314"/>
          </a:xfrm>
          <a:prstGeom prst="rect">
            <a:avLst/>
          </a:prstGeom>
          <a:noFill/>
        </p:spPr>
        <p:txBody>
          <a:bodyPr wrap="square">
            <a:spAutoFit/>
          </a:bodyPr>
          <a:lstStyle/>
          <a:p>
            <a:pPr marL="285750" indent="-285750" algn="just">
              <a:buFont typeface="Arial" panose="020B0604020202020204" pitchFamily="34" charset="0"/>
              <a:buChar char="•"/>
            </a:pPr>
            <a:r>
              <a:rPr lang="en-US" b="0" i="0" dirty="0">
                <a:solidFill>
                  <a:srgbClr val="292929"/>
                </a:solidFill>
                <a:effectLst/>
                <a:latin typeface="charter"/>
              </a:rPr>
              <a:t>Let’s say we have </a:t>
            </a:r>
            <a:r>
              <a:rPr lang="en-US" dirty="0">
                <a:solidFill>
                  <a:srgbClr val="292929"/>
                </a:solidFill>
                <a:latin typeface="charter"/>
              </a:rPr>
              <a:t>7</a:t>
            </a:r>
            <a:r>
              <a:rPr lang="en-US" b="0" i="0" dirty="0">
                <a:solidFill>
                  <a:srgbClr val="292929"/>
                </a:solidFill>
                <a:effectLst/>
                <a:latin typeface="charter"/>
              </a:rPr>
              <a:t> points on the map. </a:t>
            </a:r>
          </a:p>
          <a:p>
            <a:pPr marL="285750" indent="-285750" algn="just">
              <a:buFont typeface="Arial" panose="020B0604020202020204" pitchFamily="34" charset="0"/>
              <a:buChar char="•"/>
            </a:pPr>
            <a:r>
              <a:rPr lang="en-US" b="0" i="0" dirty="0">
                <a:solidFill>
                  <a:srgbClr val="292929"/>
                </a:solidFill>
                <a:effectLst/>
                <a:latin typeface="charter"/>
              </a:rPr>
              <a:t>We would like </a:t>
            </a:r>
            <a:r>
              <a:rPr lang="en-US" dirty="0">
                <a:solidFill>
                  <a:srgbClr val="292929"/>
                </a:solidFill>
                <a:latin typeface="charter"/>
              </a:rPr>
              <a:t>a</a:t>
            </a:r>
            <a:r>
              <a:rPr lang="en-US" b="0" i="0" dirty="0">
                <a:solidFill>
                  <a:srgbClr val="292929"/>
                </a:solidFill>
                <a:effectLst/>
                <a:latin typeface="charter"/>
              </a:rPr>
              <a:t> delivery truck to visit all these locations on the same day, and we want to know the best route. </a:t>
            </a:r>
          </a:p>
          <a:p>
            <a:pPr marL="285750" indent="-285750" algn="just">
              <a:buFont typeface="Arial" panose="020B0604020202020204" pitchFamily="34" charset="0"/>
              <a:buChar char="•"/>
            </a:pPr>
            <a:r>
              <a:rPr lang="en-US" b="0" i="0" dirty="0">
                <a:solidFill>
                  <a:srgbClr val="292929"/>
                </a:solidFill>
                <a:effectLst/>
                <a:latin typeface="charter"/>
              </a:rPr>
              <a:t>However, we don’t know how long it will take the driver to go between each point because we don’t have the data for all address combinations.</a:t>
            </a:r>
          </a:p>
          <a:p>
            <a:pPr marL="285750" indent="-285750" algn="just">
              <a:buFont typeface="Arial" panose="020B0604020202020204" pitchFamily="34" charset="0"/>
              <a:buChar char="•"/>
            </a:pPr>
            <a:r>
              <a:rPr lang="en-US" b="0" i="0" dirty="0">
                <a:solidFill>
                  <a:srgbClr val="292929"/>
                </a:solidFill>
                <a:effectLst/>
                <a:latin typeface="charter"/>
              </a:rPr>
              <a:t>With our predictive model, we can find out how long it will take for a truck to get from one point to another, and we can make predictions for each pair of points.</a:t>
            </a:r>
            <a:endParaRPr lang="en-US" dirty="0"/>
          </a:p>
          <a:p>
            <a:pPr marL="285750" indent="-285750" algn="just">
              <a:buFont typeface="Arial" panose="020B0604020202020204" pitchFamily="34" charset="0"/>
              <a:buChar char="•"/>
            </a:pPr>
            <a:endParaRPr lang="en-US" dirty="0"/>
          </a:p>
        </p:txBody>
      </p:sp>
      <p:sp>
        <p:nvSpPr>
          <p:cNvPr id="7" name="Title 1">
            <a:extLst>
              <a:ext uri="{FF2B5EF4-FFF2-40B4-BE49-F238E27FC236}">
                <a16:creationId xmlns:a16="http://schemas.microsoft.com/office/drawing/2014/main" id="{1FD7FA79-1954-AEDE-74DC-E0BD8F0B6666}"/>
              </a:ext>
            </a:extLst>
          </p:cNvPr>
          <p:cNvSpPr txBox="1">
            <a:spLocks/>
          </p:cNvSpPr>
          <p:nvPr/>
        </p:nvSpPr>
        <p:spPr>
          <a:xfrm>
            <a:off x="1485901" y="742593"/>
            <a:ext cx="10543032" cy="721837"/>
          </a:xfrm>
          <a:prstGeom prst="rect">
            <a:avLst/>
          </a:prstGeom>
        </p:spPr>
        <p:txBody>
          <a:bodyPr>
            <a:normAutofit/>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pPr algn="l"/>
            <a:r>
              <a:rPr lang="en-US" sz="3200" dirty="0">
                <a:solidFill>
                  <a:srgbClr val="292929"/>
                </a:solidFill>
                <a:latin typeface="Georgia Pro" panose="02040502050405020303" pitchFamily="18" charset="0"/>
              </a:rPr>
              <a:t>A Test problem with 7 random locations in NYC</a:t>
            </a:r>
            <a:endParaRPr lang="en-US" sz="3200" i="0" dirty="0">
              <a:solidFill>
                <a:srgbClr val="292929"/>
              </a:solidFill>
              <a:effectLst/>
              <a:latin typeface="Georgia Pro" panose="02040502050405020303" pitchFamily="18" charset="0"/>
            </a:endParaRPr>
          </a:p>
        </p:txBody>
      </p:sp>
    </p:spTree>
    <p:extLst>
      <p:ext uri="{BB962C8B-B14F-4D97-AF65-F5344CB8AC3E}">
        <p14:creationId xmlns:p14="http://schemas.microsoft.com/office/powerpoint/2010/main" val="1692625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1506E9D-02C9-3A9D-655F-665AD491658F}"/>
              </a:ext>
            </a:extLst>
          </p:cNvPr>
          <p:cNvSpPr txBox="1"/>
          <p:nvPr/>
        </p:nvSpPr>
        <p:spPr>
          <a:xfrm>
            <a:off x="1485901" y="1936791"/>
            <a:ext cx="4038600" cy="3139321"/>
          </a:xfrm>
          <a:prstGeom prst="rect">
            <a:avLst/>
          </a:prstGeom>
          <a:noFill/>
        </p:spPr>
        <p:txBody>
          <a:bodyPr wrap="square">
            <a:spAutoFit/>
          </a:bodyPr>
          <a:lstStyle/>
          <a:p>
            <a:pPr marL="285750" indent="-285750" algn="just">
              <a:buFont typeface="Arial" panose="020B0604020202020204" pitchFamily="34" charset="0"/>
              <a:buChar char="•"/>
            </a:pPr>
            <a:r>
              <a:rPr lang="en-US" dirty="0">
                <a:solidFill>
                  <a:srgbClr val="292929"/>
                </a:solidFill>
                <a:latin typeface="charter"/>
              </a:rPr>
              <a:t>At first, it</a:t>
            </a:r>
            <a:r>
              <a:rPr lang="en-US" b="0" i="0" dirty="0">
                <a:solidFill>
                  <a:srgbClr val="292929"/>
                </a:solidFill>
                <a:effectLst/>
                <a:latin typeface="charter"/>
              </a:rPr>
              <a:t> starts with is a random visit order for each point. </a:t>
            </a:r>
          </a:p>
          <a:p>
            <a:pPr marL="285750" indent="-285750" algn="just">
              <a:buFont typeface="Arial" panose="020B0604020202020204" pitchFamily="34" charset="0"/>
              <a:buChar char="•"/>
            </a:pPr>
            <a:endParaRPr lang="en-US" dirty="0">
              <a:solidFill>
                <a:srgbClr val="292929"/>
              </a:solidFill>
              <a:latin typeface="charter"/>
            </a:endParaRPr>
          </a:p>
          <a:p>
            <a:pPr marL="285750" indent="-285750" algn="just">
              <a:buFont typeface="Arial" panose="020B0604020202020204" pitchFamily="34" charset="0"/>
              <a:buChar char="•"/>
            </a:pPr>
            <a:r>
              <a:rPr lang="en-US" dirty="0">
                <a:solidFill>
                  <a:srgbClr val="292929"/>
                </a:solidFill>
                <a:latin typeface="charter"/>
              </a:rPr>
              <a:t>B</a:t>
            </a:r>
            <a:r>
              <a:rPr lang="en-US" b="0" i="0" dirty="0">
                <a:solidFill>
                  <a:srgbClr val="292929"/>
                </a:solidFill>
                <a:effectLst/>
                <a:latin typeface="charter"/>
              </a:rPr>
              <a:t>ased on the fitness score being the shortest total time traveled, the algorithm attempts to find a better visit order, getting predictions from the machine learning model. </a:t>
            </a:r>
          </a:p>
          <a:p>
            <a:pPr marL="285750" indent="-285750" algn="just">
              <a:buFont typeface="Arial" panose="020B0604020202020204" pitchFamily="34" charset="0"/>
              <a:buChar char="•"/>
            </a:pPr>
            <a:endParaRPr lang="en-US" dirty="0">
              <a:solidFill>
                <a:srgbClr val="292929"/>
              </a:solidFill>
              <a:latin typeface="charter"/>
            </a:endParaRPr>
          </a:p>
          <a:p>
            <a:pPr marL="285750" indent="-285750" algn="just">
              <a:buFont typeface="Arial" panose="020B0604020202020204" pitchFamily="34" charset="0"/>
              <a:buChar char="•"/>
            </a:pPr>
            <a:r>
              <a:rPr lang="en-US" b="0" i="0" dirty="0">
                <a:solidFill>
                  <a:srgbClr val="292929"/>
                </a:solidFill>
                <a:effectLst/>
                <a:latin typeface="charter"/>
              </a:rPr>
              <a:t>This process repeats until we figure out a close to ideal solution.</a:t>
            </a:r>
          </a:p>
        </p:txBody>
      </p:sp>
      <p:sp>
        <p:nvSpPr>
          <p:cNvPr id="10" name="Title 1">
            <a:extLst>
              <a:ext uri="{FF2B5EF4-FFF2-40B4-BE49-F238E27FC236}">
                <a16:creationId xmlns:a16="http://schemas.microsoft.com/office/drawing/2014/main" id="{8252E2AC-FA2B-CAC8-33F4-0CFC9E41ECE5}"/>
              </a:ext>
            </a:extLst>
          </p:cNvPr>
          <p:cNvSpPr txBox="1">
            <a:spLocks/>
          </p:cNvSpPr>
          <p:nvPr/>
        </p:nvSpPr>
        <p:spPr>
          <a:xfrm>
            <a:off x="1485901" y="742593"/>
            <a:ext cx="10543032" cy="721837"/>
          </a:xfrm>
          <a:prstGeom prst="rect">
            <a:avLst/>
          </a:prstGeom>
        </p:spPr>
        <p:txBody>
          <a:bodyPr>
            <a:normAutofit/>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pPr algn="l"/>
            <a:r>
              <a:rPr lang="en-US" sz="3200" dirty="0">
                <a:solidFill>
                  <a:srgbClr val="292929"/>
                </a:solidFill>
                <a:latin typeface="Georgia Pro" panose="02040502050405020303" pitchFamily="18" charset="0"/>
              </a:rPr>
              <a:t>Optimal Travel Path</a:t>
            </a:r>
            <a:endParaRPr lang="en-US" sz="3200" i="0" dirty="0">
              <a:solidFill>
                <a:srgbClr val="292929"/>
              </a:solidFill>
              <a:effectLst/>
              <a:latin typeface="Georgia Pro" panose="02040502050405020303" pitchFamily="18" charset="0"/>
            </a:endParaRPr>
          </a:p>
        </p:txBody>
      </p:sp>
      <p:sp>
        <p:nvSpPr>
          <p:cNvPr id="11" name="Rectangle 1">
            <a:extLst>
              <a:ext uri="{FF2B5EF4-FFF2-40B4-BE49-F238E27FC236}">
                <a16:creationId xmlns:a16="http://schemas.microsoft.com/office/drawing/2014/main" id="{6B141613-4C0D-3186-48D1-DCDD02A4E6EA}"/>
              </a:ext>
            </a:extLst>
          </p:cNvPr>
          <p:cNvSpPr>
            <a:spLocks noChangeArrowheads="1"/>
          </p:cNvSpPr>
          <p:nvPr/>
        </p:nvSpPr>
        <p:spPr bwMode="auto">
          <a:xfrm>
            <a:off x="1485901" y="4980088"/>
            <a:ext cx="288541"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rgbClr val="000000"/>
              </a:solidFill>
              <a:effectLst/>
              <a:latin typeface="Georgia Pro" panose="02040502050405020303" pitchFamily="18" charset="0"/>
            </a:endParaRPr>
          </a:p>
        </p:txBody>
      </p:sp>
      <p:grpSp>
        <p:nvGrpSpPr>
          <p:cNvPr id="52" name="Group 51">
            <a:extLst>
              <a:ext uri="{FF2B5EF4-FFF2-40B4-BE49-F238E27FC236}">
                <a16:creationId xmlns:a16="http://schemas.microsoft.com/office/drawing/2014/main" id="{AE6A320E-2258-C622-76BC-CF41E8F9C021}"/>
              </a:ext>
            </a:extLst>
          </p:cNvPr>
          <p:cNvGrpSpPr/>
          <p:nvPr/>
        </p:nvGrpSpPr>
        <p:grpSpPr>
          <a:xfrm>
            <a:off x="5524501" y="904047"/>
            <a:ext cx="6423470" cy="5708733"/>
            <a:chOff x="5524501" y="904047"/>
            <a:chExt cx="6423470" cy="5708733"/>
          </a:xfrm>
        </p:grpSpPr>
        <p:grpSp>
          <p:nvGrpSpPr>
            <p:cNvPr id="50" name="Group 49">
              <a:extLst>
                <a:ext uri="{FF2B5EF4-FFF2-40B4-BE49-F238E27FC236}">
                  <a16:creationId xmlns:a16="http://schemas.microsoft.com/office/drawing/2014/main" id="{3C19AD95-161A-B087-EA87-029B13A934AC}"/>
                </a:ext>
              </a:extLst>
            </p:cNvPr>
            <p:cNvGrpSpPr/>
            <p:nvPr/>
          </p:nvGrpSpPr>
          <p:grpSpPr>
            <a:xfrm>
              <a:off x="5524501" y="904047"/>
              <a:ext cx="6423470" cy="5708733"/>
              <a:chOff x="5524501" y="904047"/>
              <a:chExt cx="6423470" cy="5708733"/>
            </a:xfrm>
          </p:grpSpPr>
          <p:pic>
            <p:nvPicPr>
              <p:cNvPr id="9" name="Picture 8" descr="Map&#10;&#10;Description automatically generated">
                <a:extLst>
                  <a:ext uri="{FF2B5EF4-FFF2-40B4-BE49-F238E27FC236}">
                    <a16:creationId xmlns:a16="http://schemas.microsoft.com/office/drawing/2014/main" id="{DB9333FB-91B5-051B-AAB9-F2368C576E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4501" y="904047"/>
                <a:ext cx="6342508" cy="5049906"/>
              </a:xfrm>
              <a:prstGeom prst="rect">
                <a:avLst/>
              </a:prstGeom>
            </p:spPr>
          </p:pic>
          <p:sp>
            <p:nvSpPr>
              <p:cNvPr id="14" name="TextBox 13">
                <a:extLst>
                  <a:ext uri="{FF2B5EF4-FFF2-40B4-BE49-F238E27FC236}">
                    <a16:creationId xmlns:a16="http://schemas.microsoft.com/office/drawing/2014/main" id="{8C131EBD-1A41-C16E-EE61-AB514494384C}"/>
                  </a:ext>
                </a:extLst>
              </p:cNvPr>
              <p:cNvSpPr txBox="1"/>
              <p:nvPr/>
            </p:nvSpPr>
            <p:spPr>
              <a:xfrm>
                <a:off x="5524501" y="5966449"/>
                <a:ext cx="6423470" cy="646331"/>
              </a:xfrm>
              <a:prstGeom prst="rect">
                <a:avLst/>
              </a:prstGeom>
              <a:noFill/>
            </p:spPr>
            <p:txBody>
              <a:bodyPr wrap="square">
                <a:spAutoFit/>
              </a:bodyPr>
              <a:lstStyle/>
              <a:p>
                <a:pPr marR="0" lvl="0" algn="ctr" defTabSz="914400" rtl="0" eaLnBrk="0" fontAlgn="base" latinLnBrk="0" hangingPunct="0">
                  <a:lnSpc>
                    <a:spcPct val="100000"/>
                  </a:lnSpc>
                  <a:spcBef>
                    <a:spcPct val="0"/>
                  </a:spcBef>
                  <a:spcAft>
                    <a:spcPct val="0"/>
                  </a:spcAft>
                  <a:buClrTx/>
                  <a:buSzTx/>
                  <a:tabLst/>
                </a:pPr>
                <a:r>
                  <a:rPr lang="en-US" altLang="en-US" dirty="0">
                    <a:solidFill>
                      <a:srgbClr val="000000"/>
                    </a:solidFill>
                    <a:latin typeface="Georgia Pro" panose="02040502050405020303" pitchFamily="18" charset="0"/>
                  </a:rPr>
                  <a:t>Optimal path:</a:t>
                </a:r>
                <a:r>
                  <a:rPr kumimoji="0" lang="en-US" altLang="en-US" b="0" i="0" u="none" strike="noStrike" cap="none" normalizeH="0" baseline="0" dirty="0">
                    <a:ln>
                      <a:noFill/>
                    </a:ln>
                    <a:solidFill>
                      <a:srgbClr val="000000"/>
                    </a:solidFill>
                    <a:effectLst/>
                    <a:latin typeface="Georgia Pro" panose="02040502050405020303" pitchFamily="18" charset="0"/>
                  </a:rPr>
                  <a:t>     L6&gt; L7&gt; L4&gt; L1&gt;L5&gt;L2&gt;L3&gt;L6 </a:t>
                </a:r>
              </a:p>
              <a:p>
                <a:pPr marR="0" lvl="0" algn="ctr"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rgbClr val="000000"/>
                    </a:solidFill>
                    <a:effectLst/>
                    <a:latin typeface="Georgia Pro" panose="02040502050405020303" pitchFamily="18" charset="0"/>
                  </a:rPr>
                  <a:t>(Travel time: 59 minutes)</a:t>
                </a:r>
                <a:r>
                  <a:rPr kumimoji="0" lang="en-US" altLang="en-US" b="0" i="0" u="none" strike="noStrike" cap="none" normalizeH="0" baseline="0" dirty="0">
                    <a:ln>
                      <a:noFill/>
                    </a:ln>
                    <a:solidFill>
                      <a:schemeClr val="tx1"/>
                    </a:solidFill>
                    <a:effectLst/>
                    <a:latin typeface="Georgia Pro" panose="02040502050405020303" pitchFamily="18" charset="0"/>
                  </a:rPr>
                  <a:t> </a:t>
                </a:r>
                <a:endParaRPr lang="en-US" altLang="en-US" dirty="0">
                  <a:solidFill>
                    <a:srgbClr val="000000"/>
                  </a:solidFill>
                  <a:latin typeface="Georgia Pro" panose="02040502050405020303" pitchFamily="18" charset="0"/>
                </a:endParaRPr>
              </a:p>
            </p:txBody>
          </p:sp>
          <p:cxnSp>
            <p:nvCxnSpPr>
              <p:cNvPr id="16" name="Straight Arrow Connector 15">
                <a:extLst>
                  <a:ext uri="{FF2B5EF4-FFF2-40B4-BE49-F238E27FC236}">
                    <a16:creationId xmlns:a16="http://schemas.microsoft.com/office/drawing/2014/main" id="{DAA09A2D-72B4-A355-3DD1-B253772D0AAF}"/>
                  </a:ext>
                </a:extLst>
              </p:cNvPr>
              <p:cNvCxnSpPr>
                <a:cxnSpLocks/>
              </p:cNvCxnSpPr>
              <p:nvPr/>
            </p:nvCxnSpPr>
            <p:spPr>
              <a:xfrm flipH="1" flipV="1">
                <a:off x="6162675" y="5095545"/>
                <a:ext cx="228600" cy="4765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8CF7AAB-E54B-6142-D574-277DFB031E10}"/>
                  </a:ext>
                </a:extLst>
              </p:cNvPr>
              <p:cNvCxnSpPr>
                <a:cxnSpLocks/>
              </p:cNvCxnSpPr>
              <p:nvPr/>
            </p:nvCxnSpPr>
            <p:spPr>
              <a:xfrm flipV="1">
                <a:off x="6162675" y="4181475"/>
                <a:ext cx="594742" cy="695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CEE296A0-7503-8175-74D5-5AFE67DE4A77}"/>
                  </a:ext>
                </a:extLst>
              </p:cNvPr>
              <p:cNvCxnSpPr>
                <a:cxnSpLocks/>
              </p:cNvCxnSpPr>
              <p:nvPr/>
            </p:nvCxnSpPr>
            <p:spPr>
              <a:xfrm flipV="1">
                <a:off x="6890768" y="1625884"/>
                <a:ext cx="952499" cy="24222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857528C-81BB-5146-EE52-F3CDD8FB36FC}"/>
                  </a:ext>
                </a:extLst>
              </p:cNvPr>
              <p:cNvCxnSpPr>
                <a:cxnSpLocks/>
              </p:cNvCxnSpPr>
              <p:nvPr/>
            </p:nvCxnSpPr>
            <p:spPr>
              <a:xfrm>
                <a:off x="7945946" y="1625884"/>
                <a:ext cx="102679" cy="117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A30931DD-36FB-0398-36AC-B90526FC8315}"/>
                  </a:ext>
                </a:extLst>
              </p:cNvPr>
              <p:cNvCxnSpPr>
                <a:cxnSpLocks/>
              </p:cNvCxnSpPr>
              <p:nvPr/>
            </p:nvCxnSpPr>
            <p:spPr>
              <a:xfrm flipV="1">
                <a:off x="8215884" y="1743075"/>
                <a:ext cx="684087" cy="952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90B87EE-02AC-7287-B202-5AC54B436437}"/>
                  </a:ext>
                </a:extLst>
              </p:cNvPr>
              <p:cNvCxnSpPr>
                <a:cxnSpLocks/>
              </p:cNvCxnSpPr>
              <p:nvPr/>
            </p:nvCxnSpPr>
            <p:spPr>
              <a:xfrm flipH="1">
                <a:off x="8048625" y="1838325"/>
                <a:ext cx="851346" cy="16859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6B06DB67-62F8-8D87-1DAE-767F51F43BCA}"/>
                  </a:ext>
                </a:extLst>
              </p:cNvPr>
              <p:cNvCxnSpPr>
                <a:cxnSpLocks/>
              </p:cNvCxnSpPr>
              <p:nvPr/>
            </p:nvCxnSpPr>
            <p:spPr>
              <a:xfrm flipH="1">
                <a:off x="6499194" y="3677901"/>
                <a:ext cx="1446752" cy="18942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51" name="TextBox 50">
              <a:extLst>
                <a:ext uri="{FF2B5EF4-FFF2-40B4-BE49-F238E27FC236}">
                  <a16:creationId xmlns:a16="http://schemas.microsoft.com/office/drawing/2014/main" id="{87B0894D-EAEB-12FA-75B4-5062A619B567}"/>
                </a:ext>
              </a:extLst>
            </p:cNvPr>
            <p:cNvSpPr txBox="1"/>
            <p:nvPr/>
          </p:nvSpPr>
          <p:spPr>
            <a:xfrm>
              <a:off x="5704869" y="5584621"/>
              <a:ext cx="686406" cy="369332"/>
            </a:xfrm>
            <a:prstGeom prst="rect">
              <a:avLst/>
            </a:prstGeom>
            <a:noFill/>
          </p:spPr>
          <p:txBody>
            <a:bodyPr wrap="none" rtlCol="0">
              <a:spAutoFit/>
            </a:bodyPr>
            <a:lstStyle/>
            <a:p>
              <a:r>
                <a:rPr lang="en-US" dirty="0"/>
                <a:t>Start</a:t>
              </a:r>
            </a:p>
          </p:txBody>
        </p:sp>
      </p:grpSp>
    </p:spTree>
    <p:extLst>
      <p:ext uri="{BB962C8B-B14F-4D97-AF65-F5344CB8AC3E}">
        <p14:creationId xmlns:p14="http://schemas.microsoft.com/office/powerpoint/2010/main" val="28361823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ACFEC-D4F3-B17B-C5C2-2CC64977B725}"/>
              </a:ext>
            </a:extLst>
          </p:cNvPr>
          <p:cNvSpPr txBox="1">
            <a:spLocks/>
          </p:cNvSpPr>
          <p:nvPr/>
        </p:nvSpPr>
        <p:spPr>
          <a:xfrm>
            <a:off x="1485901" y="742593"/>
            <a:ext cx="10543032" cy="721837"/>
          </a:xfrm>
          <a:prstGeom prst="rect">
            <a:avLst/>
          </a:prstGeom>
        </p:spPr>
        <p:txBody>
          <a:bodyPr>
            <a:normAutofit/>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pPr algn="l"/>
            <a:r>
              <a:rPr lang="en-US" sz="3200" i="0" dirty="0">
                <a:solidFill>
                  <a:srgbClr val="292929"/>
                </a:solidFill>
                <a:effectLst/>
                <a:latin typeface="Georgia Pro" panose="02040502050405020303" pitchFamily="18" charset="0"/>
              </a:rPr>
              <a:t>Conclu</a:t>
            </a:r>
            <a:r>
              <a:rPr lang="en-US" sz="3200" dirty="0">
                <a:solidFill>
                  <a:srgbClr val="292929"/>
                </a:solidFill>
                <a:latin typeface="Georgia Pro" panose="02040502050405020303" pitchFamily="18" charset="0"/>
              </a:rPr>
              <a:t>sions</a:t>
            </a:r>
            <a:endParaRPr lang="en-US" sz="3200" i="0" dirty="0">
              <a:solidFill>
                <a:srgbClr val="292929"/>
              </a:solidFill>
              <a:effectLst/>
              <a:latin typeface="Georgia Pro" panose="02040502050405020303" pitchFamily="18" charset="0"/>
            </a:endParaRPr>
          </a:p>
        </p:txBody>
      </p:sp>
      <p:sp>
        <p:nvSpPr>
          <p:cNvPr id="4" name="TextBox 3">
            <a:extLst>
              <a:ext uri="{FF2B5EF4-FFF2-40B4-BE49-F238E27FC236}">
                <a16:creationId xmlns:a16="http://schemas.microsoft.com/office/drawing/2014/main" id="{418E930D-A8ED-6B3F-FD1C-4AD7BED3FB5A}"/>
              </a:ext>
            </a:extLst>
          </p:cNvPr>
          <p:cNvSpPr txBox="1"/>
          <p:nvPr/>
        </p:nvSpPr>
        <p:spPr>
          <a:xfrm>
            <a:off x="1676400" y="1859339"/>
            <a:ext cx="10352533" cy="3139321"/>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292929"/>
                </a:solidFill>
                <a:latin typeface="Georgia Pro" panose="02040502050405020303" pitchFamily="18" charset="0"/>
              </a:rPr>
              <a:t>Found a </a:t>
            </a:r>
            <a:r>
              <a:rPr lang="en-US" b="0" i="0" dirty="0">
                <a:solidFill>
                  <a:srgbClr val="292929"/>
                </a:solidFill>
                <a:effectLst/>
                <a:latin typeface="Georgia Pro" panose="02040502050405020303" pitchFamily="18" charset="0"/>
              </a:rPr>
              <a:t>demo solution with random locations</a:t>
            </a:r>
          </a:p>
          <a:p>
            <a:pPr marL="285750" indent="-285750">
              <a:buFont typeface="Arial" panose="020B0604020202020204" pitchFamily="34" charset="0"/>
              <a:buChar char="•"/>
            </a:pPr>
            <a:endParaRPr lang="en-US" dirty="0">
              <a:solidFill>
                <a:srgbClr val="292929"/>
              </a:solidFill>
              <a:latin typeface="Georgia Pro" panose="02040502050405020303" pitchFamily="18" charset="0"/>
            </a:endParaRPr>
          </a:p>
          <a:p>
            <a:pPr marL="285750" indent="-285750">
              <a:buFont typeface="Arial" panose="020B0604020202020204" pitchFamily="34" charset="0"/>
              <a:buChar char="•"/>
            </a:pPr>
            <a:r>
              <a:rPr lang="en-US" b="0" i="0" dirty="0">
                <a:solidFill>
                  <a:srgbClr val="292929"/>
                </a:solidFill>
                <a:effectLst/>
                <a:latin typeface="Georgia Pro" panose="02040502050405020303" pitchFamily="18" charset="0"/>
              </a:rPr>
              <a:t>The solution is not the exact route planner—it suggests a visit order</a:t>
            </a:r>
          </a:p>
          <a:p>
            <a:pPr marL="285750" indent="-285750">
              <a:buFont typeface="Arial" panose="020B0604020202020204" pitchFamily="34" charset="0"/>
              <a:buChar char="•"/>
            </a:pPr>
            <a:endParaRPr lang="en-US" dirty="0">
              <a:solidFill>
                <a:srgbClr val="292929"/>
              </a:solidFill>
              <a:latin typeface="Georgia Pro" panose="02040502050405020303" pitchFamily="18" charset="0"/>
            </a:endParaRPr>
          </a:p>
          <a:p>
            <a:pPr marL="285750" indent="-285750">
              <a:buFont typeface="Arial" panose="020B0604020202020204" pitchFamily="34" charset="0"/>
              <a:buChar char="•"/>
            </a:pPr>
            <a:r>
              <a:rPr lang="en-US" b="0" i="0" dirty="0">
                <a:solidFill>
                  <a:srgbClr val="292929"/>
                </a:solidFill>
                <a:effectLst/>
                <a:latin typeface="Georgia Pro" panose="02040502050405020303" pitchFamily="18" charset="0"/>
              </a:rPr>
              <a:t>In future, it is possible to incorporate Google Maps API and plan out the exact pathing between each pair of points. </a:t>
            </a:r>
          </a:p>
          <a:p>
            <a:pPr marL="285750" indent="-285750">
              <a:buFont typeface="Arial" panose="020B0604020202020204" pitchFamily="34" charset="0"/>
              <a:buChar char="•"/>
            </a:pPr>
            <a:endParaRPr lang="en-US" dirty="0">
              <a:solidFill>
                <a:srgbClr val="292929"/>
              </a:solidFill>
              <a:latin typeface="Georgia Pro" panose="02040502050405020303" pitchFamily="18" charset="0"/>
            </a:endParaRPr>
          </a:p>
          <a:p>
            <a:pPr marL="285750" indent="-285750" algn="just">
              <a:buFont typeface="Arial" panose="020B0604020202020204" pitchFamily="34" charset="0"/>
              <a:buChar char="•"/>
            </a:pPr>
            <a:r>
              <a:rPr lang="en-US" b="0" i="0" dirty="0">
                <a:solidFill>
                  <a:srgbClr val="292929"/>
                </a:solidFill>
                <a:effectLst/>
                <a:latin typeface="Georgia Pro" panose="02040502050405020303" pitchFamily="18" charset="0"/>
              </a:rPr>
              <a:t>Also, weather data, time of the day and other factors affecting travel time can be incorporated in the model. </a:t>
            </a:r>
            <a:r>
              <a:rPr lang="en-US" dirty="0">
                <a:solidFill>
                  <a:srgbClr val="292929"/>
                </a:solidFill>
                <a:latin typeface="Georgia Pro" panose="02040502050405020303" pitchFamily="18" charset="0"/>
              </a:rPr>
              <a:t>This will </a:t>
            </a:r>
            <a:r>
              <a:rPr lang="en-US" b="0" i="0" dirty="0">
                <a:solidFill>
                  <a:srgbClr val="292929"/>
                </a:solidFill>
                <a:effectLst/>
                <a:latin typeface="Georgia Pro" panose="02040502050405020303" pitchFamily="18" charset="0"/>
              </a:rPr>
              <a:t>require a different approach to constructing the input space altogether</a:t>
            </a:r>
          </a:p>
          <a:p>
            <a:pPr marL="285750" indent="-285750" algn="just">
              <a:buFont typeface="Arial" panose="020B0604020202020204" pitchFamily="34" charset="0"/>
              <a:buChar char="•"/>
            </a:pPr>
            <a:endParaRPr lang="en-US" dirty="0">
              <a:solidFill>
                <a:srgbClr val="292929"/>
              </a:solidFill>
              <a:latin typeface="Georgia Pro" panose="02040502050405020303" pitchFamily="18" charset="0"/>
            </a:endParaRPr>
          </a:p>
          <a:p>
            <a:pPr marL="285750" indent="-285750" algn="just">
              <a:buFont typeface="Arial" panose="020B0604020202020204" pitchFamily="34" charset="0"/>
              <a:buChar char="•"/>
            </a:pPr>
            <a:r>
              <a:rPr lang="en-US" dirty="0">
                <a:solidFill>
                  <a:srgbClr val="292929"/>
                </a:solidFill>
                <a:latin typeface="Georgia Pro" panose="02040502050405020303" pitchFamily="18" charset="0"/>
              </a:rPr>
              <a:t>This can be the starting for a full scaled route planning project</a:t>
            </a:r>
            <a:endParaRPr lang="en-US" dirty="0">
              <a:latin typeface="Georgia Pro" panose="02040502050405020303" pitchFamily="18" charset="0"/>
            </a:endParaRPr>
          </a:p>
        </p:txBody>
      </p:sp>
    </p:spTree>
    <p:extLst>
      <p:ext uri="{BB962C8B-B14F-4D97-AF65-F5344CB8AC3E}">
        <p14:creationId xmlns:p14="http://schemas.microsoft.com/office/powerpoint/2010/main" val="5605236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7">
            <a:extLst>
              <a:ext uri="{FF2B5EF4-FFF2-40B4-BE49-F238E27FC236}">
                <a16:creationId xmlns:a16="http://schemas.microsoft.com/office/drawing/2014/main" id="{5E789A05-76D0-47F6-AD3C-AF905732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78324" y="709375"/>
            <a:ext cx="10713676"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9">
            <a:extLst>
              <a:ext uri="{FF2B5EF4-FFF2-40B4-BE49-F238E27FC236}">
                <a16:creationId xmlns:a16="http://schemas.microsoft.com/office/drawing/2014/main" id="{5EF4A068-C95D-486B-AB65-28A5F70AF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5" name="Rectangle 11">
            <a:extLst>
              <a:ext uri="{FF2B5EF4-FFF2-40B4-BE49-F238E27FC236}">
                <a16:creationId xmlns:a16="http://schemas.microsoft.com/office/drawing/2014/main" id="{B30473F7-A24A-427B-B9CE-C1A94B6F2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6" name="Rectangle 13">
            <a:extLst>
              <a:ext uri="{FF2B5EF4-FFF2-40B4-BE49-F238E27FC236}">
                <a16:creationId xmlns:a16="http://schemas.microsoft.com/office/drawing/2014/main" id="{99B60357-232D-4489-8786-BF4E4F74BA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3"/>
            <a:ext cx="1446277" cy="3599018"/>
          </a:xfrm>
          <a:prstGeom prst="rect">
            <a:avLst/>
          </a:prstGeom>
          <a:solidFill>
            <a:srgbClr val="E09F3C">
              <a:alpha val="25000"/>
            </a:srgb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endParaRPr>
          </a:p>
        </p:txBody>
      </p:sp>
      <p:sp>
        <p:nvSpPr>
          <p:cNvPr id="27" name="Rectangle 15">
            <a:extLst>
              <a:ext uri="{FF2B5EF4-FFF2-40B4-BE49-F238E27FC236}">
                <a16:creationId xmlns:a16="http://schemas.microsoft.com/office/drawing/2014/main" id="{2068A50E-2E17-40A4-8E3C-25CC6DF99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3" descr="Yellow and blue symbols">
            <a:extLst>
              <a:ext uri="{FF2B5EF4-FFF2-40B4-BE49-F238E27FC236}">
                <a16:creationId xmlns:a16="http://schemas.microsoft.com/office/drawing/2014/main" id="{E772EDE2-39D4-D72D-BDBA-6DDDE1522538}"/>
              </a:ext>
            </a:extLst>
          </p:cNvPr>
          <p:cNvPicPr>
            <a:picLocks noChangeAspect="1"/>
          </p:cNvPicPr>
          <p:nvPr/>
        </p:nvPicPr>
        <p:blipFill rotWithShape="1">
          <a:blip r:embed="rId2"/>
          <a:srcRect t="26294" r="2" b="26948"/>
          <a:stretch/>
        </p:blipFill>
        <p:spPr>
          <a:xfrm>
            <a:off x="1434736" y="10"/>
            <a:ext cx="10061448" cy="3599011"/>
          </a:xfrm>
          <a:prstGeom prst="rect">
            <a:avLst/>
          </a:prstGeom>
        </p:spPr>
      </p:pic>
      <p:sp>
        <p:nvSpPr>
          <p:cNvPr id="2" name="TextBox 1">
            <a:extLst>
              <a:ext uri="{FF2B5EF4-FFF2-40B4-BE49-F238E27FC236}">
                <a16:creationId xmlns:a16="http://schemas.microsoft.com/office/drawing/2014/main" id="{01F23A89-9695-1B99-B4F7-AD0644147CD6}"/>
              </a:ext>
            </a:extLst>
          </p:cNvPr>
          <p:cNvSpPr txBox="1"/>
          <p:nvPr/>
        </p:nvSpPr>
        <p:spPr>
          <a:xfrm>
            <a:off x="4375210" y="4419600"/>
            <a:ext cx="4454466" cy="933450"/>
          </a:xfrm>
          <a:prstGeom prst="rect">
            <a:avLst/>
          </a:prstGeom>
        </p:spPr>
        <p:txBody>
          <a:bodyPr vert="horz" lIns="91440" tIns="45720" rIns="91440" bIns="45720" rtlCol="0" anchor="t">
            <a:noAutofit/>
          </a:bodyPr>
          <a:lstStyle/>
          <a:p>
            <a:pPr>
              <a:lnSpc>
                <a:spcPts val="2800"/>
              </a:lnSpc>
              <a:spcAft>
                <a:spcPts val="600"/>
              </a:spcAft>
              <a:buClr>
                <a:schemeClr val="accent2"/>
              </a:buClr>
            </a:pPr>
            <a:r>
              <a:rPr lang="en-US" sz="3200" dirty="0"/>
              <a:t>Questions/Discussion</a:t>
            </a:r>
          </a:p>
        </p:txBody>
      </p:sp>
      <p:cxnSp>
        <p:nvCxnSpPr>
          <p:cNvPr id="29" name="Straight Connector 17">
            <a:extLst>
              <a:ext uri="{FF2B5EF4-FFF2-40B4-BE49-F238E27FC236}">
                <a16:creationId xmlns:a16="http://schemas.microsoft.com/office/drawing/2014/main" id="{88E181E9-8FE4-417B-A80B-0A099C6BE7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496184" y="5610"/>
            <a:ext cx="0" cy="6858000"/>
          </a:xfrm>
          <a:prstGeom prst="line">
            <a:avLst/>
          </a:prstGeom>
          <a:ln w="9525" cap="rnd">
            <a:solidFill>
              <a:srgbClr val="E09F3C"/>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19">
            <a:extLst>
              <a:ext uri="{FF2B5EF4-FFF2-40B4-BE49-F238E27FC236}">
                <a16:creationId xmlns:a16="http://schemas.microsoft.com/office/drawing/2014/main" id="{44EB5B0D-CAAF-4A5A-8339-8CCEA2AEE2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 y="6172200"/>
            <a:ext cx="12192000" cy="0"/>
          </a:xfrm>
          <a:prstGeom prst="line">
            <a:avLst/>
          </a:prstGeom>
          <a:ln w="9525" cap="rnd">
            <a:solidFill>
              <a:srgbClr val="E09F3C"/>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0742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802C23-A782-759A-28FB-1D96BA951A89}"/>
              </a:ext>
            </a:extLst>
          </p:cNvPr>
          <p:cNvSpPr txBox="1"/>
          <p:nvPr/>
        </p:nvSpPr>
        <p:spPr>
          <a:xfrm>
            <a:off x="1571625" y="1266826"/>
            <a:ext cx="10620375" cy="4801314"/>
          </a:xfrm>
          <a:prstGeom prst="rect">
            <a:avLst/>
          </a:prstGeom>
          <a:noFill/>
        </p:spPr>
        <p:txBody>
          <a:bodyPr wrap="square" rtlCol="0">
            <a:spAutoFit/>
          </a:bodyPr>
          <a:lstStyle/>
          <a:p>
            <a:r>
              <a:rPr lang="en-US" b="0" i="0" dirty="0">
                <a:solidFill>
                  <a:srgbClr val="2B3639"/>
                </a:solidFill>
                <a:effectLst/>
                <a:latin typeface="Georgia Pro" panose="02040502050405020303" pitchFamily="18" charset="0"/>
              </a:rPr>
              <a:t>It might seem like the best route around a series of stops is simply the shortest route. </a:t>
            </a:r>
            <a:r>
              <a:rPr lang="en-US" dirty="0">
                <a:solidFill>
                  <a:srgbClr val="2B3639"/>
                </a:solidFill>
                <a:latin typeface="Georgia Pro" panose="02040502050405020303" pitchFamily="18" charset="0"/>
              </a:rPr>
              <a:t>But an</a:t>
            </a:r>
            <a:r>
              <a:rPr lang="en-US" b="0" i="0" dirty="0">
                <a:solidFill>
                  <a:srgbClr val="2B3639"/>
                </a:solidFill>
                <a:effectLst/>
                <a:latin typeface="Georgia Pro" panose="02040502050405020303" pitchFamily="18" charset="0"/>
              </a:rPr>
              <a:t> optimal itinerary can be one of the followings:</a:t>
            </a:r>
          </a:p>
          <a:p>
            <a:endParaRPr lang="en-US" b="0" i="0" dirty="0">
              <a:solidFill>
                <a:srgbClr val="2B3639"/>
              </a:solidFill>
              <a:effectLst/>
              <a:latin typeface="Georgia Pro" panose="02040502050405020303" pitchFamily="18" charset="0"/>
            </a:endParaRPr>
          </a:p>
          <a:p>
            <a:pPr>
              <a:buFont typeface="Arial" panose="020B0604020202020204" pitchFamily="34" charset="0"/>
              <a:buChar char="•"/>
            </a:pPr>
            <a:r>
              <a:rPr lang="en-US" b="0" i="0" dirty="0">
                <a:solidFill>
                  <a:srgbClr val="2B3639"/>
                </a:solidFill>
                <a:effectLst/>
                <a:latin typeface="Georgia Pro" panose="02040502050405020303" pitchFamily="18" charset="0"/>
              </a:rPr>
              <a:t>Take the least time. </a:t>
            </a:r>
          </a:p>
          <a:p>
            <a:pPr>
              <a:buFont typeface="Arial" panose="020B0604020202020204" pitchFamily="34" charset="0"/>
              <a:buChar char="•"/>
            </a:pPr>
            <a:r>
              <a:rPr lang="en-US" b="0" i="0" dirty="0">
                <a:solidFill>
                  <a:srgbClr val="2B3639"/>
                </a:solidFill>
                <a:effectLst/>
                <a:latin typeface="Georgia Pro" panose="02040502050405020303" pitchFamily="18" charset="0"/>
              </a:rPr>
              <a:t>Uses the smallest number of vehicles.</a:t>
            </a:r>
          </a:p>
          <a:p>
            <a:pPr>
              <a:buFont typeface="Arial" panose="020B0604020202020204" pitchFamily="34" charset="0"/>
              <a:buChar char="•"/>
            </a:pPr>
            <a:r>
              <a:rPr lang="en-US" b="0" i="0" dirty="0">
                <a:solidFill>
                  <a:srgbClr val="2B3639"/>
                </a:solidFill>
                <a:effectLst/>
                <a:latin typeface="Georgia Pro" panose="02040502050405020303" pitchFamily="18" charset="0"/>
              </a:rPr>
              <a:t>Costs the least money.</a:t>
            </a:r>
          </a:p>
          <a:p>
            <a:pPr>
              <a:buFont typeface="Arial" panose="020B0604020202020204" pitchFamily="34" charset="0"/>
              <a:buChar char="•"/>
            </a:pPr>
            <a:r>
              <a:rPr lang="en-US" b="0" i="0" dirty="0">
                <a:solidFill>
                  <a:srgbClr val="2B3639"/>
                </a:solidFill>
                <a:effectLst/>
                <a:latin typeface="Georgia Pro" panose="02040502050405020303" pitchFamily="18" charset="0"/>
              </a:rPr>
              <a:t>Minimizes fuel use or carbon emissions.</a:t>
            </a:r>
          </a:p>
          <a:p>
            <a:pPr>
              <a:buFont typeface="Arial" panose="020B0604020202020204" pitchFamily="34" charset="0"/>
              <a:buChar char="•"/>
            </a:pPr>
            <a:r>
              <a:rPr lang="en-US" b="0" i="0" dirty="0">
                <a:solidFill>
                  <a:srgbClr val="2B3639"/>
                </a:solidFill>
                <a:effectLst/>
                <a:latin typeface="Georgia Pro" panose="02040502050405020303" pitchFamily="18" charset="0"/>
              </a:rPr>
              <a:t>Or, yes, covers the shortest distance.</a:t>
            </a:r>
          </a:p>
          <a:p>
            <a:pPr algn="ctr"/>
            <a:endParaRPr lang="en-US" b="0" i="0" dirty="0">
              <a:solidFill>
                <a:srgbClr val="2B3639"/>
              </a:solidFill>
              <a:effectLst/>
              <a:latin typeface="Georgia Pro" panose="02040502050405020303" pitchFamily="18" charset="0"/>
            </a:endParaRPr>
          </a:p>
          <a:p>
            <a:pPr algn="ctr"/>
            <a:r>
              <a:rPr lang="en-US" dirty="0">
                <a:solidFill>
                  <a:srgbClr val="2B3639"/>
                </a:solidFill>
                <a:latin typeface="Georgia Pro" panose="02040502050405020303" pitchFamily="18" charset="0"/>
              </a:rPr>
              <a:t>So, </a:t>
            </a:r>
            <a:r>
              <a:rPr lang="en-US" b="0" i="0" dirty="0">
                <a:solidFill>
                  <a:srgbClr val="2B3639"/>
                </a:solidFill>
                <a:effectLst/>
                <a:latin typeface="Georgia Pro" panose="02040502050405020303" pitchFamily="18" charset="0"/>
              </a:rPr>
              <a:t>“shortest” is not always the “best”! </a:t>
            </a:r>
          </a:p>
          <a:p>
            <a:endParaRPr lang="en-US" dirty="0"/>
          </a:p>
          <a:p>
            <a:r>
              <a:rPr lang="en-US" b="0" dirty="0">
                <a:solidFill>
                  <a:srgbClr val="2B3639"/>
                </a:solidFill>
                <a:effectLst/>
                <a:latin typeface="Georgia Pro" panose="02040502050405020303" pitchFamily="18" charset="0"/>
              </a:rPr>
              <a:t>I</a:t>
            </a:r>
            <a:r>
              <a:rPr lang="en-US" b="0" i="0" dirty="0">
                <a:solidFill>
                  <a:srgbClr val="2B3639"/>
                </a:solidFill>
                <a:effectLst/>
                <a:latin typeface="Georgia Pro" panose="02040502050405020303" pitchFamily="18" charset="0"/>
              </a:rPr>
              <a:t>n the real world we travel along roads, not in straight lines. And roads come with traffic, bridges, tunnels, tolls, one-way sections, speed limits, parking restrictions, and many other factors that affect how suitable they are for traveling and stopping.</a:t>
            </a:r>
          </a:p>
          <a:p>
            <a:endParaRPr lang="en-US" dirty="0">
              <a:solidFill>
                <a:srgbClr val="2B3639"/>
              </a:solidFill>
              <a:latin typeface="Georgia Pro" panose="02040502050405020303" pitchFamily="18" charset="0"/>
            </a:endParaRPr>
          </a:p>
          <a:p>
            <a:r>
              <a:rPr lang="en-US" b="0" i="0" dirty="0">
                <a:solidFill>
                  <a:srgbClr val="2B3639"/>
                </a:solidFill>
                <a:effectLst/>
                <a:latin typeface="Georgia Pro" panose="02040502050405020303" pitchFamily="18" charset="0"/>
              </a:rPr>
              <a:t>With 10 destinations, there can be more than 300,000 ways to connect them all.</a:t>
            </a:r>
            <a:endParaRPr lang="en-US" dirty="0">
              <a:solidFill>
                <a:srgbClr val="2B3639"/>
              </a:solidFill>
              <a:latin typeface="Georgia Pro" panose="02040502050405020303" pitchFamily="18" charset="0"/>
            </a:endParaRPr>
          </a:p>
          <a:p>
            <a:endParaRPr lang="en-US" dirty="0"/>
          </a:p>
        </p:txBody>
      </p:sp>
      <p:sp>
        <p:nvSpPr>
          <p:cNvPr id="3" name="Title 1">
            <a:extLst>
              <a:ext uri="{FF2B5EF4-FFF2-40B4-BE49-F238E27FC236}">
                <a16:creationId xmlns:a16="http://schemas.microsoft.com/office/drawing/2014/main" id="{2E692CC7-BD8E-A0AF-FA13-5B7A6D5AD80E}"/>
              </a:ext>
            </a:extLst>
          </p:cNvPr>
          <p:cNvSpPr txBox="1">
            <a:spLocks/>
          </p:cNvSpPr>
          <p:nvPr/>
        </p:nvSpPr>
        <p:spPr>
          <a:xfrm>
            <a:off x="1472183" y="687864"/>
            <a:ext cx="10443592" cy="578962"/>
          </a:xfrm>
          <a:prstGeom prst="rect">
            <a:avLst/>
          </a:prstGeom>
        </p:spPr>
        <p:txBody>
          <a:bodyPr>
            <a:normAutofit/>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r>
              <a:rPr lang="en-US" sz="3200" dirty="0"/>
              <a:t>The Problem</a:t>
            </a:r>
          </a:p>
        </p:txBody>
      </p:sp>
    </p:spTree>
    <p:extLst>
      <p:ext uri="{BB962C8B-B14F-4D97-AF65-F5344CB8AC3E}">
        <p14:creationId xmlns:p14="http://schemas.microsoft.com/office/powerpoint/2010/main" val="1499601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777F8-B36D-98DF-C5B8-2C6F4CD4B0C5}"/>
              </a:ext>
            </a:extLst>
          </p:cNvPr>
          <p:cNvSpPr>
            <a:spLocks noGrp="1"/>
          </p:cNvSpPr>
          <p:nvPr>
            <p:ph type="title"/>
          </p:nvPr>
        </p:nvSpPr>
        <p:spPr>
          <a:xfrm>
            <a:off x="1472183" y="687863"/>
            <a:ext cx="10543032" cy="721837"/>
          </a:xfrm>
        </p:spPr>
        <p:txBody>
          <a:bodyPr>
            <a:normAutofit/>
          </a:bodyPr>
          <a:lstStyle/>
          <a:p>
            <a:r>
              <a:rPr lang="en-US" sz="3200" dirty="0"/>
              <a:t>Objective</a:t>
            </a:r>
          </a:p>
        </p:txBody>
      </p:sp>
      <p:sp>
        <p:nvSpPr>
          <p:cNvPr id="3" name="Content Placeholder 2">
            <a:extLst>
              <a:ext uri="{FF2B5EF4-FFF2-40B4-BE49-F238E27FC236}">
                <a16:creationId xmlns:a16="http://schemas.microsoft.com/office/drawing/2014/main" id="{5FA833DE-198A-F4E9-8F6A-AE47C0764AC6}"/>
              </a:ext>
            </a:extLst>
          </p:cNvPr>
          <p:cNvSpPr>
            <a:spLocks noGrp="1"/>
          </p:cNvSpPr>
          <p:nvPr>
            <p:ph idx="1"/>
          </p:nvPr>
        </p:nvSpPr>
        <p:spPr>
          <a:xfrm>
            <a:off x="1472184" y="1395413"/>
            <a:ext cx="10543031" cy="610552"/>
          </a:xfrm>
        </p:spPr>
        <p:txBody>
          <a:bodyPr>
            <a:normAutofit/>
          </a:bodyPr>
          <a:lstStyle/>
          <a:p>
            <a:pPr marL="0" indent="0">
              <a:buNone/>
            </a:pPr>
            <a:r>
              <a:rPr lang="en-US" sz="1600" dirty="0"/>
              <a:t>Finding Optimized Itinerary for a multi location travel (based on time)  </a:t>
            </a:r>
          </a:p>
          <a:p>
            <a:pPr marL="0" indent="0">
              <a:buNone/>
            </a:pPr>
            <a:endParaRPr lang="en-US" sz="1600" dirty="0"/>
          </a:p>
        </p:txBody>
      </p:sp>
      <p:sp>
        <p:nvSpPr>
          <p:cNvPr id="41" name="Title 1">
            <a:extLst>
              <a:ext uri="{FF2B5EF4-FFF2-40B4-BE49-F238E27FC236}">
                <a16:creationId xmlns:a16="http://schemas.microsoft.com/office/drawing/2014/main" id="{3A5728D1-90C0-8C78-58C0-62BED7673964}"/>
              </a:ext>
            </a:extLst>
          </p:cNvPr>
          <p:cNvSpPr txBox="1">
            <a:spLocks/>
          </p:cNvSpPr>
          <p:nvPr/>
        </p:nvSpPr>
        <p:spPr>
          <a:xfrm>
            <a:off x="1472183" y="2003425"/>
            <a:ext cx="1054303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200" kern="1200">
                <a:solidFill>
                  <a:schemeClr val="tx2"/>
                </a:solidFill>
                <a:latin typeface="+mj-lt"/>
                <a:ea typeface="+mj-ea"/>
                <a:cs typeface="+mj-cs"/>
              </a:defRPr>
            </a:lvl1pPr>
          </a:lstStyle>
          <a:p>
            <a:r>
              <a:rPr lang="en-US" sz="3200" dirty="0"/>
              <a:t>Implementation Steps</a:t>
            </a:r>
          </a:p>
        </p:txBody>
      </p:sp>
      <p:sp>
        <p:nvSpPr>
          <p:cNvPr id="49" name="Content Placeholder 2">
            <a:extLst>
              <a:ext uri="{FF2B5EF4-FFF2-40B4-BE49-F238E27FC236}">
                <a16:creationId xmlns:a16="http://schemas.microsoft.com/office/drawing/2014/main" id="{C6A94552-09BC-4E5D-C886-7E87B91EF079}"/>
              </a:ext>
            </a:extLst>
          </p:cNvPr>
          <p:cNvSpPr txBox="1">
            <a:spLocks/>
          </p:cNvSpPr>
          <p:nvPr/>
        </p:nvSpPr>
        <p:spPr>
          <a:xfrm>
            <a:off x="1472184" y="2986088"/>
            <a:ext cx="10695431" cy="106203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Wingdings 2" panose="05020102010507070707" pitchFamily="18" charset="2"/>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Clr>
                <a:schemeClr val="accent2"/>
              </a:buClr>
              <a:buFont typeface="Wingdings 2" panose="05020102010507070707" pitchFamily="18" charset="2"/>
              <a:buChar char=""/>
              <a:defRPr sz="22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Clr>
                <a:schemeClr val="accent2"/>
              </a:buClr>
              <a:buFont typeface="Wingdings 2" panose="05020102010507070707" pitchFamily="18" charset="2"/>
              <a:buChar char=""/>
              <a:defRPr sz="16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Clr>
                <a:schemeClr val="accent2"/>
              </a:buClr>
              <a:buFont typeface="Wingdings 2" panose="05020102010507070707" pitchFamily="18" charset="2"/>
              <a:buChar char=""/>
              <a:defRPr sz="14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Clr>
                <a:schemeClr val="accent2"/>
              </a:buClr>
              <a:buFont typeface="Wingdings 2" panose="05020102010507070707" pitchFamily="18"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Arial" panose="020B0604020202020204" pitchFamily="34" charset="0"/>
              <a:buChar char="•"/>
            </a:pPr>
            <a:r>
              <a:rPr lang="en-US" sz="1600" dirty="0"/>
              <a:t>Predicting travel time between two locations using historical travel data</a:t>
            </a:r>
          </a:p>
          <a:p>
            <a:pPr>
              <a:buFont typeface="Arial" panose="020B0604020202020204" pitchFamily="34" charset="0"/>
              <a:buChar char="•"/>
            </a:pPr>
            <a:r>
              <a:rPr lang="en-US" sz="1600" dirty="0"/>
              <a:t>Having multiple locations with known spatial data (latitudes and longitudes), find out the optimal travel path (least time to complete a loop) </a:t>
            </a:r>
          </a:p>
          <a:p>
            <a:pPr algn="just">
              <a:buFont typeface="Arial" panose="020B0604020202020204" pitchFamily="34" charset="0"/>
              <a:buChar char="•"/>
            </a:pPr>
            <a:endParaRPr lang="en-US" sz="1600" dirty="0"/>
          </a:p>
          <a:p>
            <a:pPr marL="0" indent="0" algn="just">
              <a:buFont typeface="Wingdings 2" panose="05020102010507070707" pitchFamily="18" charset="2"/>
              <a:buNone/>
            </a:pPr>
            <a:endParaRPr lang="en-US" sz="1600" dirty="0"/>
          </a:p>
        </p:txBody>
      </p:sp>
      <p:sp>
        <p:nvSpPr>
          <p:cNvPr id="4" name="Flowchart: Terminator 3">
            <a:extLst>
              <a:ext uri="{FF2B5EF4-FFF2-40B4-BE49-F238E27FC236}">
                <a16:creationId xmlns:a16="http://schemas.microsoft.com/office/drawing/2014/main" id="{D1640F76-DFDE-D59E-4676-4E35C0CFEB58}"/>
              </a:ext>
            </a:extLst>
          </p:cNvPr>
          <p:cNvSpPr/>
          <p:nvPr/>
        </p:nvSpPr>
        <p:spPr>
          <a:xfrm>
            <a:off x="3171825" y="4429125"/>
            <a:ext cx="1581150" cy="895350"/>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lowchart: Terminator 49">
            <a:extLst>
              <a:ext uri="{FF2B5EF4-FFF2-40B4-BE49-F238E27FC236}">
                <a16:creationId xmlns:a16="http://schemas.microsoft.com/office/drawing/2014/main" id="{554F3A46-26FF-8D0B-C854-C90E9D491681}"/>
              </a:ext>
            </a:extLst>
          </p:cNvPr>
          <p:cNvSpPr/>
          <p:nvPr/>
        </p:nvSpPr>
        <p:spPr>
          <a:xfrm>
            <a:off x="5876925" y="4448175"/>
            <a:ext cx="1581150" cy="895350"/>
          </a:xfrm>
          <a:prstGeom prst="flowChartTerminato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lowchart: Terminator 50">
            <a:extLst>
              <a:ext uri="{FF2B5EF4-FFF2-40B4-BE49-F238E27FC236}">
                <a16:creationId xmlns:a16="http://schemas.microsoft.com/office/drawing/2014/main" id="{83F7BE88-AB5A-4255-7E66-102867653C43}"/>
              </a:ext>
            </a:extLst>
          </p:cNvPr>
          <p:cNvSpPr/>
          <p:nvPr/>
        </p:nvSpPr>
        <p:spPr>
          <a:xfrm>
            <a:off x="8629650" y="4457700"/>
            <a:ext cx="1581150" cy="895350"/>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9AD3226-1E0E-CBD1-465F-806DA57BFACD}"/>
              </a:ext>
            </a:extLst>
          </p:cNvPr>
          <p:cNvSpPr txBox="1"/>
          <p:nvPr/>
        </p:nvSpPr>
        <p:spPr>
          <a:xfrm>
            <a:off x="3467100" y="4686300"/>
            <a:ext cx="952500" cy="307777"/>
          </a:xfrm>
          <a:prstGeom prst="rect">
            <a:avLst/>
          </a:prstGeom>
          <a:noFill/>
        </p:spPr>
        <p:txBody>
          <a:bodyPr wrap="square" rtlCol="0">
            <a:spAutoFit/>
          </a:bodyPr>
          <a:lstStyle/>
          <a:p>
            <a:pPr algn="ctr"/>
            <a:r>
              <a:rPr lang="en-US" sz="1400" dirty="0"/>
              <a:t>DATA</a:t>
            </a:r>
          </a:p>
        </p:txBody>
      </p:sp>
      <p:sp>
        <p:nvSpPr>
          <p:cNvPr id="52" name="TextBox 51">
            <a:extLst>
              <a:ext uri="{FF2B5EF4-FFF2-40B4-BE49-F238E27FC236}">
                <a16:creationId xmlns:a16="http://schemas.microsoft.com/office/drawing/2014/main" id="{10205B02-94B5-6E7A-7E0D-1440060D9A3E}"/>
              </a:ext>
            </a:extLst>
          </p:cNvPr>
          <p:cNvSpPr txBox="1"/>
          <p:nvPr/>
        </p:nvSpPr>
        <p:spPr>
          <a:xfrm>
            <a:off x="5829300" y="4591050"/>
            <a:ext cx="1676400" cy="523220"/>
          </a:xfrm>
          <a:prstGeom prst="rect">
            <a:avLst/>
          </a:prstGeom>
          <a:noFill/>
        </p:spPr>
        <p:txBody>
          <a:bodyPr wrap="square" rtlCol="0">
            <a:spAutoFit/>
          </a:bodyPr>
          <a:lstStyle/>
          <a:p>
            <a:pPr algn="ctr"/>
            <a:r>
              <a:rPr lang="en-US" sz="1400" dirty="0"/>
              <a:t>PREDICTION</a:t>
            </a:r>
          </a:p>
          <a:p>
            <a:pPr algn="ctr"/>
            <a:r>
              <a:rPr lang="en-US" sz="1400" dirty="0"/>
              <a:t>MODEL</a:t>
            </a:r>
          </a:p>
        </p:txBody>
      </p:sp>
      <p:sp>
        <p:nvSpPr>
          <p:cNvPr id="53" name="TextBox 52">
            <a:extLst>
              <a:ext uri="{FF2B5EF4-FFF2-40B4-BE49-F238E27FC236}">
                <a16:creationId xmlns:a16="http://schemas.microsoft.com/office/drawing/2014/main" id="{934D19C1-5174-D769-4B2F-48F70C46C5AD}"/>
              </a:ext>
            </a:extLst>
          </p:cNvPr>
          <p:cNvSpPr txBox="1"/>
          <p:nvPr/>
        </p:nvSpPr>
        <p:spPr>
          <a:xfrm>
            <a:off x="8410574" y="4724400"/>
            <a:ext cx="1971675" cy="307777"/>
          </a:xfrm>
          <a:prstGeom prst="rect">
            <a:avLst/>
          </a:prstGeom>
          <a:noFill/>
        </p:spPr>
        <p:txBody>
          <a:bodyPr wrap="square" rtlCol="0">
            <a:spAutoFit/>
          </a:bodyPr>
          <a:lstStyle/>
          <a:p>
            <a:pPr algn="ctr"/>
            <a:r>
              <a:rPr lang="en-US" sz="1400" dirty="0"/>
              <a:t>OPTIMIZATION</a:t>
            </a:r>
          </a:p>
        </p:txBody>
      </p:sp>
      <p:sp>
        <p:nvSpPr>
          <p:cNvPr id="8" name="Arrow: Right 7">
            <a:extLst>
              <a:ext uri="{FF2B5EF4-FFF2-40B4-BE49-F238E27FC236}">
                <a16:creationId xmlns:a16="http://schemas.microsoft.com/office/drawing/2014/main" id="{8E93C094-4CEB-EC3E-85F7-0053F7E18603}"/>
              </a:ext>
            </a:extLst>
          </p:cNvPr>
          <p:cNvSpPr/>
          <p:nvPr/>
        </p:nvSpPr>
        <p:spPr>
          <a:xfrm>
            <a:off x="5029200" y="4705350"/>
            <a:ext cx="561975" cy="408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Arrow: Right 53">
            <a:extLst>
              <a:ext uri="{FF2B5EF4-FFF2-40B4-BE49-F238E27FC236}">
                <a16:creationId xmlns:a16="http://schemas.microsoft.com/office/drawing/2014/main" id="{0F9E13C1-83AD-A5C2-3E9D-D3183661EBF8}"/>
              </a:ext>
            </a:extLst>
          </p:cNvPr>
          <p:cNvSpPr/>
          <p:nvPr/>
        </p:nvSpPr>
        <p:spPr>
          <a:xfrm>
            <a:off x="7658100" y="4676775"/>
            <a:ext cx="561975" cy="4089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0115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074EC-B213-925C-AEDF-289D6BC76184}"/>
              </a:ext>
            </a:extLst>
          </p:cNvPr>
          <p:cNvSpPr txBox="1">
            <a:spLocks/>
          </p:cNvSpPr>
          <p:nvPr/>
        </p:nvSpPr>
        <p:spPr>
          <a:xfrm>
            <a:off x="1472183" y="687863"/>
            <a:ext cx="10543032" cy="721837"/>
          </a:xfrm>
          <a:prstGeom prst="rect">
            <a:avLst/>
          </a:prstGeom>
        </p:spPr>
        <p:txBody>
          <a:bodyPr>
            <a:normAutofit/>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r>
              <a:rPr lang="en-US" sz="3200" dirty="0"/>
              <a:t>Explaining the Data </a:t>
            </a:r>
          </a:p>
        </p:txBody>
      </p:sp>
      <p:sp>
        <p:nvSpPr>
          <p:cNvPr id="3" name="Content Placeholder 2">
            <a:extLst>
              <a:ext uri="{FF2B5EF4-FFF2-40B4-BE49-F238E27FC236}">
                <a16:creationId xmlns:a16="http://schemas.microsoft.com/office/drawing/2014/main" id="{F5B88505-4F63-DB9B-7688-EB30FA8E092A}"/>
              </a:ext>
            </a:extLst>
          </p:cNvPr>
          <p:cNvSpPr txBox="1">
            <a:spLocks/>
          </p:cNvSpPr>
          <p:nvPr/>
        </p:nvSpPr>
        <p:spPr>
          <a:xfrm>
            <a:off x="1472184" y="1385887"/>
            <a:ext cx="10543032" cy="4605337"/>
          </a:xfrm>
          <a:prstGeom prst="rect">
            <a:avLst/>
          </a:prstGeom>
        </p:spPr>
        <p:txBody>
          <a:bodyPr>
            <a:normAutofit/>
          </a:bodyPr>
          <a:lstStyle>
            <a:lvl1pPr marL="228600" indent="-228600" algn="l" defTabSz="914400" rtl="0" eaLnBrk="1" latinLnBrk="0" hangingPunct="1">
              <a:lnSpc>
                <a:spcPct val="100000"/>
              </a:lnSpc>
              <a:spcBef>
                <a:spcPts val="1000"/>
              </a:spcBef>
              <a:buClr>
                <a:schemeClr val="accent2"/>
              </a:buClr>
              <a:buFont typeface="Wingdings 2" panose="05020102010507070707" pitchFamily="18" charset="2"/>
              <a:buChar char=""/>
              <a:defRPr sz="20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Clr>
                <a:schemeClr val="accent2"/>
              </a:buClr>
              <a:buFont typeface="Wingdings 2" panose="05020102010507070707" pitchFamily="18" charset="2"/>
              <a:buChar char=""/>
              <a:defRPr sz="18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Clr>
                <a:schemeClr val="accent2"/>
              </a:buClr>
              <a:buFont typeface="Wingdings 2" panose="05020102010507070707" pitchFamily="18" charset="2"/>
              <a:buChar char=""/>
              <a:defRPr sz="16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Clr>
                <a:schemeClr val="accent2"/>
              </a:buClr>
              <a:buFont typeface="Wingdings 2" panose="05020102010507070707" pitchFamily="18" charset="2"/>
              <a:buChar char=""/>
              <a:defRPr sz="14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Clr>
                <a:schemeClr val="accent2"/>
              </a:buClr>
              <a:buFont typeface="Wingdings 2" panose="05020102010507070707" pitchFamily="18" charset="2"/>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Wingdings 2" panose="05020102010507070707" pitchFamily="18" charset="2"/>
              <a:buNone/>
            </a:pPr>
            <a:r>
              <a:rPr lang="en-US" sz="1800" dirty="0"/>
              <a:t>The data set is selected from Kaggle dataset ‘New York City Taxi Trip Duration’</a:t>
            </a:r>
          </a:p>
          <a:p>
            <a:pPr marL="0" indent="0" algn="just">
              <a:buNone/>
            </a:pPr>
            <a:r>
              <a:rPr lang="en-US" sz="1800" dirty="0"/>
              <a:t>It’s a 2016 Taxi Trip data with the following 11 data fields:</a:t>
            </a:r>
          </a:p>
          <a:p>
            <a:pPr marL="0" indent="0" algn="just">
              <a:buFont typeface="Wingdings 2" panose="05020102010507070707" pitchFamily="18" charset="2"/>
              <a:buNone/>
            </a:pPr>
            <a:endParaRPr lang="en-US" sz="1800" dirty="0"/>
          </a:p>
          <a:p>
            <a:pPr marL="0" indent="0">
              <a:buFont typeface="Wingdings 2" panose="05020102010507070707" pitchFamily="18" charset="2"/>
              <a:buNone/>
            </a:pPr>
            <a:endParaRPr lang="en-US" sz="1800" dirty="0"/>
          </a:p>
          <a:p>
            <a:pPr marL="0" indent="0">
              <a:buFont typeface="Wingdings 2" panose="05020102010507070707" pitchFamily="18" charset="2"/>
              <a:buNone/>
            </a:pPr>
            <a:endParaRPr lang="en-US" sz="900" dirty="0"/>
          </a:p>
        </p:txBody>
      </p:sp>
      <p:sp>
        <p:nvSpPr>
          <p:cNvPr id="5" name="TextBox 4">
            <a:extLst>
              <a:ext uri="{FF2B5EF4-FFF2-40B4-BE49-F238E27FC236}">
                <a16:creationId xmlns:a16="http://schemas.microsoft.com/office/drawing/2014/main" id="{5EA03948-FF6C-69C5-9973-F3B5E8708C32}"/>
              </a:ext>
            </a:extLst>
          </p:cNvPr>
          <p:cNvSpPr txBox="1"/>
          <p:nvPr/>
        </p:nvSpPr>
        <p:spPr>
          <a:xfrm>
            <a:off x="1472183" y="2199819"/>
            <a:ext cx="8734425" cy="3970318"/>
          </a:xfrm>
          <a:prstGeom prst="rect">
            <a:avLst/>
          </a:prstGeom>
          <a:noFill/>
        </p:spPr>
        <p:txBody>
          <a:bodyPr wrap="square">
            <a:spAutoFit/>
          </a:bodyPr>
          <a:lstStyle/>
          <a:p>
            <a:pPr algn="l" fontAlgn="base"/>
            <a:r>
              <a:rPr lang="en-US" b="0" i="0" dirty="0">
                <a:solidFill>
                  <a:srgbClr val="000000"/>
                </a:solidFill>
                <a:effectLst/>
                <a:latin typeface="Georgia Pro" panose="02040502050405020303" pitchFamily="18" charset="0"/>
              </a:rPr>
              <a:t>Data fields</a:t>
            </a:r>
          </a:p>
          <a:p>
            <a:pPr algn="l" fontAlgn="base">
              <a:buFont typeface="Arial" panose="020B0604020202020204" pitchFamily="34" charset="0"/>
              <a:buChar char="•"/>
            </a:pPr>
            <a:r>
              <a:rPr lang="en-US" b="0" i="0" dirty="0">
                <a:effectLst/>
                <a:highlight>
                  <a:srgbClr val="FFFF00"/>
                </a:highlight>
                <a:latin typeface="Georgia Pro" panose="02040502050405020303" pitchFamily="18" charset="0"/>
              </a:rPr>
              <a:t>id</a:t>
            </a:r>
            <a:r>
              <a:rPr lang="en-US" b="0" i="0" dirty="0">
                <a:effectLst/>
                <a:latin typeface="Georgia Pro" panose="02040502050405020303" pitchFamily="18" charset="0"/>
              </a:rPr>
              <a:t> - a unique identifier for each trip</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vendor_id</a:t>
            </a:r>
            <a:r>
              <a:rPr lang="en-US" b="0" i="0" dirty="0">
                <a:effectLst/>
                <a:highlight>
                  <a:srgbClr val="FFFF00"/>
                </a:highlight>
                <a:latin typeface="Georgia Pro" panose="02040502050405020303" pitchFamily="18" charset="0"/>
              </a:rPr>
              <a:t> </a:t>
            </a:r>
            <a:r>
              <a:rPr lang="en-US" b="0" i="0" dirty="0">
                <a:effectLst/>
                <a:latin typeface="Georgia Pro" panose="02040502050405020303" pitchFamily="18" charset="0"/>
              </a:rPr>
              <a:t>- a code indicating the provider associated with the trip record</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pickup_datetime</a:t>
            </a:r>
            <a:r>
              <a:rPr lang="en-US" b="0" i="0" dirty="0">
                <a:effectLst/>
                <a:highlight>
                  <a:srgbClr val="FFFF00"/>
                </a:highlight>
                <a:latin typeface="Georgia Pro" panose="02040502050405020303" pitchFamily="18" charset="0"/>
              </a:rPr>
              <a:t> </a:t>
            </a:r>
            <a:r>
              <a:rPr lang="en-US" b="0" i="0" dirty="0">
                <a:effectLst/>
                <a:latin typeface="Georgia Pro" panose="02040502050405020303" pitchFamily="18" charset="0"/>
              </a:rPr>
              <a:t>- date and time when the meter was engaged</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dropoff_datetime</a:t>
            </a:r>
            <a:r>
              <a:rPr lang="en-US" b="0" i="0" dirty="0">
                <a:effectLst/>
                <a:highlight>
                  <a:srgbClr val="FFFF00"/>
                </a:highlight>
                <a:latin typeface="Georgia Pro" panose="02040502050405020303" pitchFamily="18" charset="0"/>
              </a:rPr>
              <a:t> </a:t>
            </a:r>
            <a:r>
              <a:rPr lang="en-US" b="0" i="0" dirty="0">
                <a:effectLst/>
                <a:latin typeface="Georgia Pro" panose="02040502050405020303" pitchFamily="18" charset="0"/>
              </a:rPr>
              <a:t>- date and time when the meter was disengaged</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passenger_count</a:t>
            </a:r>
            <a:r>
              <a:rPr lang="en-US" b="0" i="0" dirty="0">
                <a:effectLst/>
                <a:highlight>
                  <a:srgbClr val="FFFF00"/>
                </a:highlight>
                <a:latin typeface="Georgia Pro" panose="02040502050405020303" pitchFamily="18" charset="0"/>
              </a:rPr>
              <a:t> </a:t>
            </a:r>
            <a:r>
              <a:rPr lang="en-US" b="0" i="0" dirty="0">
                <a:effectLst/>
                <a:latin typeface="Georgia Pro" panose="02040502050405020303" pitchFamily="18" charset="0"/>
              </a:rPr>
              <a:t>- the number of passengers in the vehicle (driver entered value)</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pickup_longitude</a:t>
            </a:r>
            <a:r>
              <a:rPr lang="en-US" b="0" i="0" dirty="0">
                <a:effectLst/>
                <a:highlight>
                  <a:srgbClr val="FFFF00"/>
                </a:highlight>
                <a:latin typeface="Georgia Pro" panose="02040502050405020303" pitchFamily="18" charset="0"/>
              </a:rPr>
              <a:t> </a:t>
            </a:r>
            <a:r>
              <a:rPr lang="en-US" b="0" i="0" dirty="0">
                <a:effectLst/>
                <a:latin typeface="Georgia Pro" panose="02040502050405020303" pitchFamily="18" charset="0"/>
              </a:rPr>
              <a:t>- the longitude where the meter was engaged</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pickup_latitude</a:t>
            </a:r>
            <a:r>
              <a:rPr lang="en-US" b="0" i="0" dirty="0">
                <a:effectLst/>
                <a:highlight>
                  <a:srgbClr val="FFFF00"/>
                </a:highlight>
                <a:latin typeface="Georgia Pro" panose="02040502050405020303" pitchFamily="18" charset="0"/>
              </a:rPr>
              <a:t> - </a:t>
            </a:r>
            <a:r>
              <a:rPr lang="en-US" b="0" i="0" dirty="0">
                <a:effectLst/>
                <a:latin typeface="Georgia Pro" panose="02040502050405020303" pitchFamily="18" charset="0"/>
              </a:rPr>
              <a:t>the latitude where the meter was engaged</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dropoff_longitude</a:t>
            </a:r>
            <a:r>
              <a:rPr lang="en-US" b="0" i="0" dirty="0">
                <a:effectLst/>
                <a:highlight>
                  <a:srgbClr val="FFFF00"/>
                </a:highlight>
                <a:latin typeface="Georgia Pro" panose="02040502050405020303" pitchFamily="18" charset="0"/>
              </a:rPr>
              <a:t> </a:t>
            </a:r>
            <a:r>
              <a:rPr lang="en-US" b="0" i="0" dirty="0">
                <a:effectLst/>
                <a:latin typeface="Georgia Pro" panose="02040502050405020303" pitchFamily="18" charset="0"/>
              </a:rPr>
              <a:t>- the longitude where the meter was disengaged</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dropoff_latitude</a:t>
            </a:r>
            <a:r>
              <a:rPr lang="en-US" b="0" i="0" dirty="0">
                <a:effectLst/>
                <a:highlight>
                  <a:srgbClr val="FFFF00"/>
                </a:highlight>
                <a:latin typeface="Georgia Pro" panose="02040502050405020303" pitchFamily="18" charset="0"/>
              </a:rPr>
              <a:t> </a:t>
            </a:r>
            <a:r>
              <a:rPr lang="en-US" b="0" i="0" dirty="0">
                <a:effectLst/>
                <a:latin typeface="Georgia Pro" panose="02040502050405020303" pitchFamily="18" charset="0"/>
              </a:rPr>
              <a:t>- the latitude where the meter was disengaged</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store_and_fwd_flag</a:t>
            </a:r>
            <a:r>
              <a:rPr lang="en-US" b="0" i="0" dirty="0">
                <a:effectLst/>
                <a:highlight>
                  <a:srgbClr val="FFFF00"/>
                </a:highlight>
                <a:latin typeface="Georgia Pro" panose="02040502050405020303" pitchFamily="18" charset="0"/>
              </a:rPr>
              <a:t> </a:t>
            </a:r>
            <a:r>
              <a:rPr lang="en-US" b="0" i="0" dirty="0">
                <a:effectLst/>
                <a:latin typeface="Georgia Pro" panose="02040502050405020303" pitchFamily="18" charset="0"/>
              </a:rPr>
              <a:t>- This flag indicates whether the trip record was held in vehicle memory before sending to the vendor because the vehicle did not have a connection to the server - Y=store and forward; N=not a store and forward trip</a:t>
            </a:r>
          </a:p>
          <a:p>
            <a:pPr algn="l" fontAlgn="base">
              <a:buFont typeface="Arial" panose="020B0604020202020204" pitchFamily="34" charset="0"/>
              <a:buChar char="•"/>
            </a:pPr>
            <a:r>
              <a:rPr lang="en-US" b="0" i="0" dirty="0" err="1">
                <a:effectLst/>
                <a:highlight>
                  <a:srgbClr val="FFFF00"/>
                </a:highlight>
                <a:latin typeface="Georgia Pro" panose="02040502050405020303" pitchFamily="18" charset="0"/>
              </a:rPr>
              <a:t>trip_duration</a:t>
            </a:r>
            <a:r>
              <a:rPr lang="en-US" b="0" i="0" dirty="0">
                <a:effectLst/>
                <a:highlight>
                  <a:srgbClr val="FFFF00"/>
                </a:highlight>
                <a:latin typeface="Georgia Pro" panose="02040502050405020303" pitchFamily="18" charset="0"/>
              </a:rPr>
              <a:t> </a:t>
            </a:r>
            <a:r>
              <a:rPr lang="en-US" b="0" i="0" dirty="0">
                <a:effectLst/>
                <a:latin typeface="Georgia Pro" panose="02040502050405020303" pitchFamily="18" charset="0"/>
              </a:rPr>
              <a:t>- duration of the trip in seconds</a:t>
            </a:r>
          </a:p>
        </p:txBody>
      </p:sp>
    </p:spTree>
    <p:extLst>
      <p:ext uri="{BB962C8B-B14F-4D97-AF65-F5344CB8AC3E}">
        <p14:creationId xmlns:p14="http://schemas.microsoft.com/office/powerpoint/2010/main" val="217004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0;&#10;Description automatically generated with medium confidence">
            <a:extLst>
              <a:ext uri="{FF2B5EF4-FFF2-40B4-BE49-F238E27FC236}">
                <a16:creationId xmlns:a16="http://schemas.microsoft.com/office/drawing/2014/main" id="{6553D37F-2297-3567-B2CD-724AA467EB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4950" y="3314700"/>
            <a:ext cx="10686683" cy="2800439"/>
          </a:xfrm>
          <a:prstGeom prst="rect">
            <a:avLst/>
          </a:prstGeom>
        </p:spPr>
      </p:pic>
      <p:sp>
        <p:nvSpPr>
          <p:cNvPr id="6" name="TextBox 5">
            <a:extLst>
              <a:ext uri="{FF2B5EF4-FFF2-40B4-BE49-F238E27FC236}">
                <a16:creationId xmlns:a16="http://schemas.microsoft.com/office/drawing/2014/main" id="{DD44AF6C-53E4-0424-CB50-551B0FCB6115}"/>
              </a:ext>
            </a:extLst>
          </p:cNvPr>
          <p:cNvSpPr txBox="1"/>
          <p:nvPr/>
        </p:nvSpPr>
        <p:spPr>
          <a:xfrm>
            <a:off x="1504950" y="1409700"/>
            <a:ext cx="10439400" cy="1754326"/>
          </a:xfrm>
          <a:prstGeom prst="rect">
            <a:avLst/>
          </a:prstGeom>
          <a:noFill/>
        </p:spPr>
        <p:txBody>
          <a:bodyPr wrap="square">
            <a:spAutoFit/>
          </a:bodyPr>
          <a:lstStyle/>
          <a:p>
            <a:pPr marL="285750" indent="-285750">
              <a:buFont typeface="Arial" panose="020B0604020202020204" pitchFamily="34" charset="0"/>
              <a:buChar char="•"/>
            </a:pPr>
            <a:r>
              <a:rPr lang="en-US" b="0" i="0" dirty="0">
                <a:solidFill>
                  <a:srgbClr val="292929"/>
                </a:solidFill>
                <a:effectLst/>
                <a:latin typeface="Georgia Pro" panose="02040502050405020303" pitchFamily="18" charset="0"/>
              </a:rPr>
              <a:t>Since each location’s coordinates are given in the dataset,  Manhattan distances are calculated between each pair of points </a:t>
            </a:r>
          </a:p>
          <a:p>
            <a:pPr marL="285750" indent="-285750">
              <a:buFont typeface="Arial" panose="020B0604020202020204" pitchFamily="34" charset="0"/>
              <a:buChar char="•"/>
            </a:pPr>
            <a:r>
              <a:rPr lang="en-US" dirty="0">
                <a:solidFill>
                  <a:srgbClr val="292929"/>
                </a:solidFill>
                <a:latin typeface="Georgia Pro" panose="02040502050405020303" pitchFamily="18" charset="0"/>
              </a:rPr>
              <a:t>T</a:t>
            </a:r>
            <a:r>
              <a:rPr lang="en-US" b="0" i="0" dirty="0">
                <a:solidFill>
                  <a:srgbClr val="292929"/>
                </a:solidFill>
                <a:effectLst/>
                <a:latin typeface="Georgia Pro" panose="02040502050405020303" pitchFamily="18" charset="0"/>
              </a:rPr>
              <a:t>he longitude and latitude differences were found to get a sense of direction (East to West, North to South)</a:t>
            </a:r>
          </a:p>
          <a:p>
            <a:pPr marL="285750" indent="-285750">
              <a:buFont typeface="Arial" panose="020B0604020202020204" pitchFamily="34" charset="0"/>
              <a:buChar char="•"/>
            </a:pPr>
            <a:r>
              <a:rPr lang="en-US" dirty="0">
                <a:solidFill>
                  <a:srgbClr val="292929"/>
                </a:solidFill>
                <a:latin typeface="Georgia Pro" panose="02040502050405020303" pitchFamily="18" charset="0"/>
              </a:rPr>
              <a:t>Constructed other variables, like month, date, etc.</a:t>
            </a:r>
          </a:p>
          <a:p>
            <a:pPr marL="285750" indent="-285750">
              <a:buFont typeface="Arial" panose="020B0604020202020204" pitchFamily="34" charset="0"/>
              <a:buChar char="•"/>
            </a:pPr>
            <a:r>
              <a:rPr lang="en-US" b="0" i="0" dirty="0">
                <a:solidFill>
                  <a:srgbClr val="292929"/>
                </a:solidFill>
                <a:effectLst/>
                <a:latin typeface="Georgia Pro" panose="02040502050405020303" pitchFamily="18" charset="0"/>
              </a:rPr>
              <a:t>Converted duration to minutes for easier interpretation</a:t>
            </a:r>
            <a:endParaRPr lang="en-US" dirty="0">
              <a:latin typeface="Georgia Pro" panose="02040502050405020303" pitchFamily="18" charset="0"/>
            </a:endParaRPr>
          </a:p>
        </p:txBody>
      </p:sp>
      <p:sp>
        <p:nvSpPr>
          <p:cNvPr id="7" name="Title 1">
            <a:extLst>
              <a:ext uri="{FF2B5EF4-FFF2-40B4-BE49-F238E27FC236}">
                <a16:creationId xmlns:a16="http://schemas.microsoft.com/office/drawing/2014/main" id="{0D82189F-E2B6-75A5-A633-4273B9ACEB11}"/>
              </a:ext>
            </a:extLst>
          </p:cNvPr>
          <p:cNvSpPr txBox="1">
            <a:spLocks/>
          </p:cNvSpPr>
          <p:nvPr/>
        </p:nvSpPr>
        <p:spPr>
          <a:xfrm>
            <a:off x="1472183" y="687863"/>
            <a:ext cx="10543032" cy="721837"/>
          </a:xfrm>
          <a:prstGeom prst="rect">
            <a:avLst/>
          </a:prstGeom>
        </p:spPr>
        <p:txBody>
          <a:bodyPr>
            <a:normAutofit/>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r>
              <a:rPr lang="en-US" sz="3200" dirty="0"/>
              <a:t>Data Processing </a:t>
            </a:r>
          </a:p>
        </p:txBody>
      </p:sp>
    </p:spTree>
    <p:extLst>
      <p:ext uri="{BB962C8B-B14F-4D97-AF65-F5344CB8AC3E}">
        <p14:creationId xmlns:p14="http://schemas.microsoft.com/office/powerpoint/2010/main" val="1755564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11">
            <a:extLst>
              <a:ext uri="{FF2B5EF4-FFF2-40B4-BE49-F238E27FC236}">
                <a16:creationId xmlns:a16="http://schemas.microsoft.com/office/drawing/2014/main" id="{5E789A05-76D0-47F6-AD3C-AF905732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78324" y="709375"/>
            <a:ext cx="10713676"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Rectangle 13">
            <a:extLst>
              <a:ext uri="{FF2B5EF4-FFF2-40B4-BE49-F238E27FC236}">
                <a16:creationId xmlns:a16="http://schemas.microsoft.com/office/drawing/2014/main" id="{19CE9782-0FD1-493B-9C50-C51AB7C5E0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8" name="Rectangle 15">
            <a:extLst>
              <a:ext uri="{FF2B5EF4-FFF2-40B4-BE49-F238E27FC236}">
                <a16:creationId xmlns:a16="http://schemas.microsoft.com/office/drawing/2014/main" id="{F6619023-691E-4F1C-A10A-0EA3D044EE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9" name="Rectangle 17">
            <a:extLst>
              <a:ext uri="{FF2B5EF4-FFF2-40B4-BE49-F238E27FC236}">
                <a16:creationId xmlns:a16="http://schemas.microsoft.com/office/drawing/2014/main" id="{36F31C88-3DEF-4EA8-AE3A-49441413FC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685800"/>
            <a:ext cx="422144" cy="5486400"/>
          </a:xfrm>
          <a:prstGeom prst="rect">
            <a:avLst/>
          </a:prstGeom>
          <a:solidFill>
            <a:srgbClr val="E6BD98">
              <a:alpha val="25000"/>
            </a:srgb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endParaRPr>
          </a:p>
        </p:txBody>
      </p:sp>
      <p:sp>
        <p:nvSpPr>
          <p:cNvPr id="30" name="Rectangle 19">
            <a:extLst>
              <a:ext uri="{FF2B5EF4-FFF2-40B4-BE49-F238E27FC236}">
                <a16:creationId xmlns:a16="http://schemas.microsoft.com/office/drawing/2014/main" id="{147EAFFD-2BD1-4600-B034-EEF700787D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DB039206-0D09-30C8-6B73-2767B7E5F06C}"/>
              </a:ext>
            </a:extLst>
          </p:cNvPr>
          <p:cNvSpPr txBox="1">
            <a:spLocks/>
          </p:cNvSpPr>
          <p:nvPr/>
        </p:nvSpPr>
        <p:spPr>
          <a:xfrm>
            <a:off x="12570" y="88453"/>
            <a:ext cx="6977199" cy="551518"/>
          </a:xfrm>
          <a:prstGeom prst="rect">
            <a:avLst/>
          </a:prstGeom>
        </p:spPr>
        <p:txBody>
          <a:bodyPr vert="horz" lIns="91440" tIns="45720" rIns="91440" bIns="45720" rtlCol="0" anchor="b">
            <a:normAutofit fontScale="92500"/>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pPr>
              <a:spcAft>
                <a:spcPts val="600"/>
              </a:spcAft>
            </a:pPr>
            <a:r>
              <a:rPr lang="en-US" sz="2800" dirty="0">
                <a:solidFill>
                  <a:schemeClr val="tx1"/>
                </a:solidFill>
              </a:rPr>
              <a:t>Prediction Model selection based on Dataset</a:t>
            </a:r>
          </a:p>
        </p:txBody>
      </p:sp>
      <p:pic>
        <p:nvPicPr>
          <p:cNvPr id="7" name="Picture 6" descr="Map&#10;&#10;Description automatically generated">
            <a:extLst>
              <a:ext uri="{FF2B5EF4-FFF2-40B4-BE49-F238E27FC236}">
                <a16:creationId xmlns:a16="http://schemas.microsoft.com/office/drawing/2014/main" id="{4F344701-EC84-F731-29D3-D3B1D84E5376}"/>
              </a:ext>
            </a:extLst>
          </p:cNvPr>
          <p:cNvPicPr>
            <a:picLocks noChangeAspect="1"/>
          </p:cNvPicPr>
          <p:nvPr/>
        </p:nvPicPr>
        <p:blipFill rotWithShape="1">
          <a:blip r:embed="rId2">
            <a:extLst>
              <a:ext uri="{28A0092B-C50C-407E-A947-70E740481C1C}">
                <a14:useLocalDpi xmlns:a14="http://schemas.microsoft.com/office/drawing/2010/main" val="0"/>
              </a:ext>
            </a:extLst>
          </a:blip>
          <a:srcRect r="47649" b="-2"/>
          <a:stretch/>
        </p:blipFill>
        <p:spPr>
          <a:xfrm>
            <a:off x="-3049" y="685800"/>
            <a:ext cx="4885300" cy="5486400"/>
          </a:xfrm>
          <a:prstGeom prst="rect">
            <a:avLst/>
          </a:prstGeom>
        </p:spPr>
      </p:pic>
      <p:sp>
        <p:nvSpPr>
          <p:cNvPr id="5" name="TextBox 4">
            <a:extLst>
              <a:ext uri="{FF2B5EF4-FFF2-40B4-BE49-F238E27FC236}">
                <a16:creationId xmlns:a16="http://schemas.microsoft.com/office/drawing/2014/main" id="{8478C131-F989-AAC7-EF08-FFB5F96FD0D4}"/>
              </a:ext>
            </a:extLst>
          </p:cNvPr>
          <p:cNvSpPr txBox="1"/>
          <p:nvPr/>
        </p:nvSpPr>
        <p:spPr>
          <a:xfrm>
            <a:off x="4953002" y="680190"/>
            <a:ext cx="6543181" cy="5486399"/>
          </a:xfrm>
          <a:prstGeom prst="rect">
            <a:avLst/>
          </a:prstGeom>
        </p:spPr>
        <p:txBody>
          <a:bodyPr vert="horz" lIns="91440" tIns="45720" rIns="91440" bIns="45720" rtlCol="0" anchor="t">
            <a:normAutofit/>
          </a:bodyPr>
          <a:lstStyle/>
          <a:p>
            <a:pPr marL="285750" indent="-228600">
              <a:lnSpc>
                <a:spcPts val="2800"/>
              </a:lnSpc>
              <a:spcAft>
                <a:spcPts val="600"/>
              </a:spcAft>
              <a:buClr>
                <a:schemeClr val="accent2"/>
              </a:buClr>
              <a:buFont typeface="Wingdings 2" panose="05020102010507070707" pitchFamily="18" charset="2"/>
              <a:buChar char=""/>
            </a:pPr>
            <a:endParaRPr lang="en-US" b="0" i="0" dirty="0">
              <a:solidFill>
                <a:srgbClr val="292929"/>
              </a:solidFill>
              <a:effectLst/>
            </a:endParaRPr>
          </a:p>
          <a:p>
            <a:pPr marL="285750" indent="-228600">
              <a:lnSpc>
                <a:spcPts val="2800"/>
              </a:lnSpc>
              <a:spcAft>
                <a:spcPts val="600"/>
              </a:spcAft>
              <a:buClr>
                <a:schemeClr val="accent2"/>
              </a:buClr>
              <a:buFont typeface="Wingdings 2" panose="05020102010507070707" pitchFamily="18" charset="2"/>
              <a:buChar char=""/>
            </a:pPr>
            <a:r>
              <a:rPr lang="en-US" b="0" i="0" dirty="0">
                <a:solidFill>
                  <a:srgbClr val="292929"/>
                </a:solidFill>
                <a:effectLst/>
              </a:rPr>
              <a:t>A quick preliminary check on the map using ArcGIS shows that some drop off locations are in Canada, in the Pacific Ocean, or on the Ellis Island (Statue of Liberty), where cars simply don’t go. </a:t>
            </a:r>
          </a:p>
          <a:p>
            <a:pPr marL="285750" indent="-228600">
              <a:lnSpc>
                <a:spcPts val="2800"/>
              </a:lnSpc>
              <a:spcAft>
                <a:spcPts val="600"/>
              </a:spcAft>
              <a:buClr>
                <a:schemeClr val="accent2"/>
              </a:buClr>
              <a:buFont typeface="Wingdings 2" panose="05020102010507070707" pitchFamily="18" charset="2"/>
              <a:buChar char=""/>
            </a:pPr>
            <a:r>
              <a:rPr lang="en-US" b="0" i="0" dirty="0">
                <a:solidFill>
                  <a:srgbClr val="292929"/>
                </a:solidFill>
                <a:effectLst/>
              </a:rPr>
              <a:t>Removing these points is quite a difficult task without built-in geo-oriented packages, but we can also leave them in the data, since some machine learning models can deal very well with outliers.</a:t>
            </a:r>
            <a:endParaRPr lang="en-US" b="0" i="0" dirty="0">
              <a:effectLst/>
            </a:endParaRPr>
          </a:p>
          <a:p>
            <a:pPr marL="285750" indent="-228600">
              <a:lnSpc>
                <a:spcPts val="2800"/>
              </a:lnSpc>
              <a:spcAft>
                <a:spcPts val="600"/>
              </a:spcAft>
              <a:buClr>
                <a:schemeClr val="accent2"/>
              </a:buClr>
              <a:buFont typeface="Wingdings 2" panose="05020102010507070707" pitchFamily="18" charset="2"/>
              <a:buChar char=""/>
            </a:pPr>
            <a:r>
              <a:rPr lang="en-US" b="0" i="0" dirty="0">
                <a:effectLst/>
              </a:rPr>
              <a:t>Using a simple linear regression won’t produce expected  results with </a:t>
            </a:r>
            <a:r>
              <a:rPr lang="en-US" dirty="0"/>
              <a:t>the type of </a:t>
            </a:r>
            <a:r>
              <a:rPr lang="en-US" b="0" i="0" dirty="0">
                <a:effectLst/>
              </a:rPr>
              <a:t>data and goals.</a:t>
            </a:r>
          </a:p>
          <a:p>
            <a:pPr marL="285750" indent="-228600">
              <a:lnSpc>
                <a:spcPts val="2800"/>
              </a:lnSpc>
              <a:spcAft>
                <a:spcPts val="600"/>
              </a:spcAft>
              <a:buClr>
                <a:schemeClr val="accent2"/>
              </a:buClr>
              <a:buFont typeface="Wingdings 2" panose="05020102010507070707" pitchFamily="18" charset="2"/>
              <a:buChar char=""/>
            </a:pPr>
            <a:r>
              <a:rPr lang="en-US" b="0" i="0" dirty="0">
                <a:solidFill>
                  <a:srgbClr val="292929"/>
                </a:solidFill>
                <a:effectLst/>
              </a:rPr>
              <a:t>With a few random outliers in a huge data set, possibly extraneous features which came with it, we can try a tree-based model. </a:t>
            </a:r>
            <a:endParaRPr lang="en-US" dirty="0"/>
          </a:p>
        </p:txBody>
      </p:sp>
      <p:cxnSp>
        <p:nvCxnSpPr>
          <p:cNvPr id="31" name="Straight Connector 21">
            <a:extLst>
              <a:ext uri="{FF2B5EF4-FFF2-40B4-BE49-F238E27FC236}">
                <a16:creationId xmlns:a16="http://schemas.microsoft.com/office/drawing/2014/main" id="{8D4B5F26-8713-4267-9186-183BB809C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496184" y="5610"/>
            <a:ext cx="0" cy="6858000"/>
          </a:xfrm>
          <a:prstGeom prst="line">
            <a:avLst/>
          </a:prstGeom>
          <a:ln w="9525" cap="rnd">
            <a:solidFill>
              <a:srgbClr val="E6BD98"/>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23">
            <a:extLst>
              <a:ext uri="{FF2B5EF4-FFF2-40B4-BE49-F238E27FC236}">
                <a16:creationId xmlns:a16="http://schemas.microsoft.com/office/drawing/2014/main" id="{372C66DF-2004-4C24-8C07-554E41490D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 y="6172200"/>
            <a:ext cx="12192000" cy="0"/>
          </a:xfrm>
          <a:prstGeom prst="line">
            <a:avLst/>
          </a:prstGeom>
          <a:ln w="9525" cap="rnd">
            <a:solidFill>
              <a:srgbClr val="E6BD98"/>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2843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D2CEE-F55C-8CCA-63A1-D693E7E55EB5}"/>
              </a:ext>
            </a:extLst>
          </p:cNvPr>
          <p:cNvSpPr txBox="1">
            <a:spLocks/>
          </p:cNvSpPr>
          <p:nvPr/>
        </p:nvSpPr>
        <p:spPr>
          <a:xfrm>
            <a:off x="1472183" y="687863"/>
            <a:ext cx="10543032" cy="721837"/>
          </a:xfrm>
          <a:prstGeom prst="rect">
            <a:avLst/>
          </a:prstGeom>
        </p:spPr>
        <p:txBody>
          <a:bodyPr>
            <a:normAutofit/>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pPr algn="l" fontAlgn="base"/>
            <a:r>
              <a:rPr lang="en-US" sz="3200" dirty="0">
                <a:solidFill>
                  <a:srgbClr val="222222"/>
                </a:solidFill>
                <a:effectLst/>
                <a:latin typeface="Georgia Pro" panose="02040502050405020303" pitchFamily="18" charset="0"/>
              </a:rPr>
              <a:t>Extreme Gradient Boosting (</a:t>
            </a:r>
            <a:r>
              <a:rPr lang="en-US" sz="3200" dirty="0" err="1">
                <a:solidFill>
                  <a:srgbClr val="222222"/>
                </a:solidFill>
                <a:effectLst/>
                <a:latin typeface="Georgia Pro" panose="02040502050405020303" pitchFamily="18" charset="0"/>
              </a:rPr>
              <a:t>XGBoost</a:t>
            </a:r>
            <a:r>
              <a:rPr lang="en-US" sz="3200" dirty="0">
                <a:solidFill>
                  <a:srgbClr val="222222"/>
                </a:solidFill>
                <a:effectLst/>
                <a:latin typeface="Georgia Pro" panose="02040502050405020303" pitchFamily="18" charset="0"/>
              </a:rPr>
              <a:t>)</a:t>
            </a:r>
          </a:p>
        </p:txBody>
      </p:sp>
      <p:sp>
        <p:nvSpPr>
          <p:cNvPr id="3" name="TextBox 2">
            <a:extLst>
              <a:ext uri="{FF2B5EF4-FFF2-40B4-BE49-F238E27FC236}">
                <a16:creationId xmlns:a16="http://schemas.microsoft.com/office/drawing/2014/main" id="{79C63F4F-49A7-6FCE-052E-802F448C3266}"/>
              </a:ext>
            </a:extLst>
          </p:cNvPr>
          <p:cNvSpPr txBox="1"/>
          <p:nvPr/>
        </p:nvSpPr>
        <p:spPr>
          <a:xfrm>
            <a:off x="1472183" y="1238250"/>
            <a:ext cx="10543032" cy="5078313"/>
          </a:xfrm>
          <a:prstGeom prst="rect">
            <a:avLst/>
          </a:prstGeom>
          <a:noFill/>
        </p:spPr>
        <p:txBody>
          <a:bodyPr wrap="square">
            <a:spAutoFit/>
          </a:bodyPr>
          <a:lstStyle/>
          <a:p>
            <a:pPr marL="285750" indent="-285750" algn="just" fontAlgn="base">
              <a:buFont typeface="Arial" panose="020B0604020202020204" pitchFamily="34" charset="0"/>
              <a:buChar char="•"/>
            </a:pPr>
            <a:r>
              <a:rPr lang="en-US" i="0" dirty="0">
                <a:solidFill>
                  <a:srgbClr val="555555"/>
                </a:solidFill>
                <a:effectLst/>
                <a:latin typeface="Georgia Pro" panose="02040502050405020303" pitchFamily="18" charset="0"/>
              </a:rPr>
              <a:t>Gradient boosting refers to a class of ensemble machine learning algorithms that can be used for classification or regression predictive modeling problems.</a:t>
            </a:r>
          </a:p>
          <a:p>
            <a:pPr marL="285750" indent="-285750" algn="just" fontAlgn="base">
              <a:buFont typeface="Arial" panose="020B0604020202020204" pitchFamily="34" charset="0"/>
              <a:buChar char="•"/>
            </a:pPr>
            <a:endParaRPr lang="en-US" dirty="0">
              <a:solidFill>
                <a:srgbClr val="555555"/>
              </a:solidFill>
              <a:latin typeface="Georgia Pro" panose="02040502050405020303" pitchFamily="18" charset="0"/>
            </a:endParaRPr>
          </a:p>
          <a:p>
            <a:pPr marL="285750" indent="-285750" algn="just" fontAlgn="base">
              <a:buFont typeface="Arial" panose="020B0604020202020204" pitchFamily="34" charset="0"/>
              <a:buChar char="•"/>
            </a:pPr>
            <a:r>
              <a:rPr lang="en-US" i="0" dirty="0">
                <a:solidFill>
                  <a:srgbClr val="555555"/>
                </a:solidFill>
                <a:effectLst/>
                <a:latin typeface="Georgia Pro" panose="02040502050405020303" pitchFamily="18" charset="0"/>
              </a:rPr>
              <a:t>Ensembles are constructed from decision tree models. Trees are added one at a time to the ensemble and fit to correct the prediction errors made by prior models. This is a type of ensemble machine learning model referred to as boosting.</a:t>
            </a:r>
          </a:p>
          <a:p>
            <a:pPr marL="285750" indent="-285750" algn="just" fontAlgn="base">
              <a:buFont typeface="Arial" panose="020B0604020202020204" pitchFamily="34" charset="0"/>
              <a:buChar char="•"/>
            </a:pPr>
            <a:endParaRPr lang="en-US" dirty="0">
              <a:solidFill>
                <a:srgbClr val="555555"/>
              </a:solidFill>
              <a:latin typeface="Georgia Pro" panose="02040502050405020303" pitchFamily="18" charset="0"/>
            </a:endParaRPr>
          </a:p>
          <a:p>
            <a:pPr marL="285750" indent="-285750" algn="just" fontAlgn="base">
              <a:buFont typeface="Arial" panose="020B0604020202020204" pitchFamily="34" charset="0"/>
              <a:buChar char="•"/>
            </a:pPr>
            <a:r>
              <a:rPr lang="en-US" i="0" dirty="0">
                <a:solidFill>
                  <a:srgbClr val="555555"/>
                </a:solidFill>
                <a:effectLst/>
                <a:latin typeface="Georgia Pro" panose="02040502050405020303" pitchFamily="18" charset="0"/>
              </a:rPr>
              <a:t>Extreme Gradient Boosting, or </a:t>
            </a:r>
            <a:r>
              <a:rPr lang="en-US" i="0" dirty="0" err="1">
                <a:solidFill>
                  <a:srgbClr val="555555"/>
                </a:solidFill>
                <a:effectLst/>
                <a:latin typeface="Georgia Pro" panose="02040502050405020303" pitchFamily="18" charset="0"/>
              </a:rPr>
              <a:t>XGBoost</a:t>
            </a:r>
            <a:r>
              <a:rPr lang="en-US" i="0" dirty="0">
                <a:solidFill>
                  <a:srgbClr val="555555"/>
                </a:solidFill>
                <a:effectLst/>
                <a:latin typeface="Georgia Pro" panose="02040502050405020303" pitchFamily="18" charset="0"/>
              </a:rPr>
              <a:t> for short, is an efficient open-source implementation of the gradient boosting algorithm. </a:t>
            </a:r>
          </a:p>
          <a:p>
            <a:pPr marL="285750" indent="-285750" algn="just" fontAlgn="base">
              <a:buFont typeface="Arial" panose="020B0604020202020204" pitchFamily="34" charset="0"/>
              <a:buChar char="•"/>
            </a:pPr>
            <a:endParaRPr lang="en-US" dirty="0">
              <a:solidFill>
                <a:srgbClr val="555555"/>
              </a:solidFill>
              <a:latin typeface="Georgia Pro" panose="02040502050405020303" pitchFamily="18" charset="0"/>
            </a:endParaRPr>
          </a:p>
          <a:p>
            <a:pPr marL="285750" indent="-285750" algn="just" fontAlgn="base">
              <a:buFont typeface="Arial" panose="020B0604020202020204" pitchFamily="34" charset="0"/>
              <a:buChar char="•"/>
            </a:pPr>
            <a:r>
              <a:rPr lang="en-US" i="0" dirty="0">
                <a:solidFill>
                  <a:srgbClr val="555555"/>
                </a:solidFill>
                <a:effectLst/>
                <a:latin typeface="Georgia Pro" panose="02040502050405020303" pitchFamily="18" charset="0"/>
              </a:rPr>
              <a:t>The two main reasons to use </a:t>
            </a:r>
            <a:r>
              <a:rPr lang="en-US" i="0" dirty="0" err="1">
                <a:solidFill>
                  <a:srgbClr val="555555"/>
                </a:solidFill>
                <a:effectLst/>
                <a:latin typeface="Georgia Pro" panose="02040502050405020303" pitchFamily="18" charset="0"/>
              </a:rPr>
              <a:t>XGBoost</a:t>
            </a:r>
            <a:r>
              <a:rPr lang="en-US" i="0" dirty="0">
                <a:solidFill>
                  <a:srgbClr val="555555"/>
                </a:solidFill>
                <a:effectLst/>
                <a:latin typeface="Georgia Pro" panose="02040502050405020303" pitchFamily="18" charset="0"/>
              </a:rPr>
              <a:t> are execution speed and model performance.</a:t>
            </a:r>
          </a:p>
          <a:p>
            <a:pPr marL="285750" indent="-285750" algn="just" fontAlgn="base">
              <a:buFont typeface="Arial" panose="020B0604020202020204" pitchFamily="34" charset="0"/>
              <a:buChar char="•"/>
            </a:pPr>
            <a:endParaRPr lang="en-US" dirty="0">
              <a:solidFill>
                <a:srgbClr val="555555"/>
              </a:solidFill>
              <a:latin typeface="Georgia Pro" panose="02040502050405020303" pitchFamily="18" charset="0"/>
            </a:endParaRPr>
          </a:p>
          <a:p>
            <a:pPr marL="285750" indent="-285750" algn="just" fontAlgn="base">
              <a:buFont typeface="Arial" panose="020B0604020202020204" pitchFamily="34" charset="0"/>
              <a:buChar char="•"/>
            </a:pPr>
            <a:r>
              <a:rPr lang="en-US" i="0" dirty="0" err="1">
                <a:solidFill>
                  <a:srgbClr val="555555"/>
                </a:solidFill>
                <a:effectLst/>
                <a:latin typeface="Georgia Pro" panose="02040502050405020303" pitchFamily="18" charset="0"/>
              </a:rPr>
              <a:t>XGBoost</a:t>
            </a:r>
            <a:r>
              <a:rPr lang="en-US" i="0" dirty="0">
                <a:solidFill>
                  <a:srgbClr val="555555"/>
                </a:solidFill>
                <a:effectLst/>
                <a:latin typeface="Georgia Pro" panose="02040502050405020303" pitchFamily="18" charset="0"/>
              </a:rPr>
              <a:t> dominates structured or tabular datasets on classification and regression predictive modeling problems.</a:t>
            </a:r>
          </a:p>
          <a:p>
            <a:pPr marL="285750" indent="-285750" algn="just" fontAlgn="base">
              <a:buFont typeface="Arial" panose="020B0604020202020204" pitchFamily="34" charset="0"/>
              <a:buChar char="•"/>
            </a:pPr>
            <a:endParaRPr lang="en-US" dirty="0">
              <a:solidFill>
                <a:srgbClr val="555555"/>
              </a:solidFill>
              <a:latin typeface="Georgia Pro" panose="02040502050405020303" pitchFamily="18" charset="0"/>
            </a:endParaRPr>
          </a:p>
          <a:p>
            <a:pPr marL="285750" indent="-285750" algn="just" fontAlgn="base">
              <a:buFont typeface="Arial" panose="020B0604020202020204" pitchFamily="34" charset="0"/>
              <a:buChar char="•"/>
            </a:pPr>
            <a:r>
              <a:rPr lang="en-US" i="0" dirty="0">
                <a:solidFill>
                  <a:srgbClr val="555555"/>
                </a:solidFill>
                <a:effectLst/>
                <a:latin typeface="Georgia Pro" panose="02040502050405020303" pitchFamily="18" charset="0"/>
              </a:rPr>
              <a:t>So, </a:t>
            </a:r>
            <a:r>
              <a:rPr lang="en-US" i="0" dirty="0" err="1">
                <a:solidFill>
                  <a:srgbClr val="555555"/>
                </a:solidFill>
                <a:effectLst/>
                <a:latin typeface="Georgia Pro" panose="02040502050405020303" pitchFamily="18" charset="0"/>
              </a:rPr>
              <a:t>XGBoost</a:t>
            </a:r>
            <a:r>
              <a:rPr lang="en-US" i="0" dirty="0">
                <a:solidFill>
                  <a:srgbClr val="555555"/>
                </a:solidFill>
                <a:effectLst/>
                <a:latin typeface="Georgia Pro" panose="02040502050405020303" pitchFamily="18" charset="0"/>
              </a:rPr>
              <a:t> model is chosen as the prediction model.</a:t>
            </a:r>
          </a:p>
          <a:p>
            <a:pPr algn="l" fontAlgn="base"/>
            <a:endParaRPr lang="en-US" dirty="0">
              <a:solidFill>
                <a:srgbClr val="555555"/>
              </a:solidFill>
              <a:latin typeface="Helvetica Neue"/>
            </a:endParaRPr>
          </a:p>
          <a:p>
            <a:pPr algn="l" fontAlgn="base"/>
            <a:endParaRPr lang="en-US" b="0" i="0" dirty="0">
              <a:effectLst/>
              <a:latin typeface="Georgia Pro" panose="02040502050405020303" pitchFamily="18" charset="0"/>
            </a:endParaRPr>
          </a:p>
        </p:txBody>
      </p:sp>
    </p:spTree>
    <p:extLst>
      <p:ext uri="{BB962C8B-B14F-4D97-AF65-F5344CB8AC3E}">
        <p14:creationId xmlns:p14="http://schemas.microsoft.com/office/powerpoint/2010/main" val="3575221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99AC849-5501-5F2D-FC92-6047CB2BEF71}"/>
              </a:ext>
            </a:extLst>
          </p:cNvPr>
          <p:cNvSpPr txBox="1"/>
          <p:nvPr/>
        </p:nvSpPr>
        <p:spPr>
          <a:xfrm>
            <a:off x="1714500" y="1542961"/>
            <a:ext cx="10401300" cy="923330"/>
          </a:xfrm>
          <a:prstGeom prst="rect">
            <a:avLst/>
          </a:prstGeom>
          <a:noFill/>
        </p:spPr>
        <p:txBody>
          <a:bodyPr wrap="square">
            <a:spAutoFit/>
          </a:bodyPr>
          <a:lstStyle/>
          <a:p>
            <a:r>
              <a:rPr lang="en-US" b="0" i="0" dirty="0">
                <a:solidFill>
                  <a:srgbClr val="292929"/>
                </a:solidFill>
                <a:effectLst/>
                <a:latin typeface="Georgia Pro" panose="02040502050405020303" pitchFamily="18" charset="0"/>
              </a:rPr>
              <a:t>Took root mean squared logarithmic error (RMSLE) as the evaluation metric, since it reduces error magnitude. With RMSLE, we can run different parameters for tree depth and learning rate and compare the results.</a:t>
            </a:r>
            <a:endParaRPr lang="en-US" dirty="0">
              <a:latin typeface="Georgia Pro" panose="02040502050405020303" pitchFamily="18" charset="0"/>
            </a:endParaRPr>
          </a:p>
        </p:txBody>
      </p:sp>
      <p:sp>
        <p:nvSpPr>
          <p:cNvPr id="5" name="TextBox 4">
            <a:extLst>
              <a:ext uri="{FF2B5EF4-FFF2-40B4-BE49-F238E27FC236}">
                <a16:creationId xmlns:a16="http://schemas.microsoft.com/office/drawing/2014/main" id="{160DAEC6-990C-125F-55C0-F29519D51990}"/>
              </a:ext>
            </a:extLst>
          </p:cNvPr>
          <p:cNvSpPr txBox="1"/>
          <p:nvPr/>
        </p:nvSpPr>
        <p:spPr>
          <a:xfrm>
            <a:off x="1714500" y="2539990"/>
            <a:ext cx="3381376" cy="3416320"/>
          </a:xfrm>
          <a:prstGeom prst="rect">
            <a:avLst/>
          </a:prstGeom>
          <a:noFill/>
          <a:ln>
            <a:solidFill>
              <a:schemeClr val="tx1"/>
            </a:solidFill>
          </a:ln>
        </p:spPr>
        <p:txBody>
          <a:bodyPr wrap="square">
            <a:spAutoFit/>
          </a:bodyPr>
          <a:lstStyle/>
          <a:p>
            <a:r>
              <a:rPr lang="en-US" dirty="0"/>
              <a:t>#XGBoost parameters </a:t>
            </a:r>
          </a:p>
          <a:p>
            <a:r>
              <a:rPr lang="en-US" dirty="0"/>
              <a:t>params = {</a:t>
            </a:r>
          </a:p>
          <a:p>
            <a:r>
              <a:rPr lang="en-US" dirty="0"/>
              <a:t>    'booster':            '</a:t>
            </a:r>
            <a:r>
              <a:rPr lang="en-US" dirty="0" err="1"/>
              <a:t>gbtree</a:t>
            </a:r>
            <a:r>
              <a:rPr lang="en-US" dirty="0"/>
              <a:t>',</a:t>
            </a:r>
          </a:p>
          <a:p>
            <a:r>
              <a:rPr lang="en-US" dirty="0"/>
              <a:t>    'objective':          '</a:t>
            </a:r>
            <a:r>
              <a:rPr lang="en-US" dirty="0" err="1"/>
              <a:t>reg:linear</a:t>
            </a:r>
            <a:r>
              <a:rPr lang="en-US" dirty="0"/>
              <a:t>',</a:t>
            </a:r>
          </a:p>
          <a:p>
            <a:r>
              <a:rPr lang="en-US" dirty="0"/>
              <a:t>    '</a:t>
            </a:r>
            <a:r>
              <a:rPr lang="en-US" dirty="0" err="1"/>
              <a:t>learning_rate</a:t>
            </a:r>
            <a:r>
              <a:rPr lang="en-US" dirty="0"/>
              <a:t>':      0.05,</a:t>
            </a:r>
          </a:p>
          <a:p>
            <a:r>
              <a:rPr lang="en-US" dirty="0"/>
              <a:t>    '</a:t>
            </a:r>
            <a:r>
              <a:rPr lang="en-US" dirty="0" err="1"/>
              <a:t>max_depth</a:t>
            </a:r>
            <a:r>
              <a:rPr lang="en-US" dirty="0"/>
              <a:t>':          14,</a:t>
            </a:r>
          </a:p>
          <a:p>
            <a:r>
              <a:rPr lang="en-US" dirty="0"/>
              <a:t>    'subsample':          0.9,</a:t>
            </a:r>
          </a:p>
          <a:p>
            <a:r>
              <a:rPr lang="en-US" dirty="0"/>
              <a:t>    '</a:t>
            </a:r>
            <a:r>
              <a:rPr lang="en-US" dirty="0" err="1"/>
              <a:t>colsample_bytree</a:t>
            </a:r>
            <a:r>
              <a:rPr lang="en-US" dirty="0"/>
              <a:t>':   0.7,</a:t>
            </a:r>
          </a:p>
          <a:p>
            <a:r>
              <a:rPr lang="en-US" dirty="0"/>
              <a:t>    '</a:t>
            </a:r>
            <a:r>
              <a:rPr lang="en-US" dirty="0" err="1"/>
              <a:t>colsample_bylevel</a:t>
            </a:r>
            <a:r>
              <a:rPr lang="en-US" dirty="0"/>
              <a:t>':  0.7,</a:t>
            </a:r>
          </a:p>
          <a:p>
            <a:r>
              <a:rPr lang="en-US" dirty="0"/>
              <a:t>    'silent':             1,</a:t>
            </a:r>
          </a:p>
          <a:p>
            <a:r>
              <a:rPr lang="en-US" dirty="0"/>
              <a:t>    '</a:t>
            </a:r>
            <a:r>
              <a:rPr lang="en-US" dirty="0" err="1"/>
              <a:t>feval</a:t>
            </a:r>
            <a:r>
              <a:rPr lang="en-US" dirty="0"/>
              <a:t>':              '</a:t>
            </a:r>
            <a:r>
              <a:rPr lang="en-US" dirty="0" err="1"/>
              <a:t>rmsle</a:t>
            </a:r>
            <a:r>
              <a:rPr lang="en-US" dirty="0"/>
              <a:t>'</a:t>
            </a:r>
          </a:p>
          <a:p>
            <a:r>
              <a:rPr lang="en-US" dirty="0"/>
              <a:t>}</a:t>
            </a:r>
          </a:p>
        </p:txBody>
      </p:sp>
      <p:sp>
        <p:nvSpPr>
          <p:cNvPr id="7" name="TextBox 6">
            <a:extLst>
              <a:ext uri="{FF2B5EF4-FFF2-40B4-BE49-F238E27FC236}">
                <a16:creationId xmlns:a16="http://schemas.microsoft.com/office/drawing/2014/main" id="{05C733A5-431B-A7CF-E00B-7EC4725B6AC5}"/>
              </a:ext>
            </a:extLst>
          </p:cNvPr>
          <p:cNvSpPr txBox="1"/>
          <p:nvPr/>
        </p:nvSpPr>
        <p:spPr>
          <a:xfrm>
            <a:off x="7096125" y="2539990"/>
            <a:ext cx="4238625" cy="2031325"/>
          </a:xfrm>
          <a:prstGeom prst="rect">
            <a:avLst/>
          </a:prstGeom>
          <a:noFill/>
          <a:ln>
            <a:solidFill>
              <a:schemeClr val="tx1"/>
            </a:solidFill>
          </a:ln>
        </p:spPr>
        <p:txBody>
          <a:bodyPr wrap="square">
            <a:spAutoFit/>
          </a:bodyPr>
          <a:lstStyle/>
          <a:p>
            <a:r>
              <a:rPr lang="en-US" dirty="0"/>
              <a:t>#Train model</a:t>
            </a:r>
          </a:p>
          <a:p>
            <a:r>
              <a:rPr lang="en-US" dirty="0" err="1"/>
              <a:t>gbm</a:t>
            </a:r>
            <a:r>
              <a:rPr lang="en-US" dirty="0"/>
              <a:t> = </a:t>
            </a:r>
            <a:r>
              <a:rPr lang="en-US" dirty="0" err="1"/>
              <a:t>xgb.train</a:t>
            </a:r>
            <a:r>
              <a:rPr lang="en-US" dirty="0"/>
              <a:t>(params,</a:t>
            </a:r>
          </a:p>
          <a:p>
            <a:r>
              <a:rPr lang="en-US" dirty="0"/>
              <a:t>                </a:t>
            </a:r>
            <a:r>
              <a:rPr lang="en-US" dirty="0" err="1"/>
              <a:t>dtrain</a:t>
            </a:r>
            <a:r>
              <a:rPr lang="en-US" dirty="0"/>
              <a:t>,</a:t>
            </a:r>
          </a:p>
          <a:p>
            <a:r>
              <a:rPr lang="en-US" dirty="0"/>
              <a:t>                </a:t>
            </a:r>
            <a:r>
              <a:rPr lang="en-US" dirty="0" err="1"/>
              <a:t>num_boost_round</a:t>
            </a:r>
            <a:r>
              <a:rPr lang="en-US" dirty="0"/>
              <a:t> = </a:t>
            </a:r>
            <a:r>
              <a:rPr lang="en-US" dirty="0" err="1"/>
              <a:t>nrounds</a:t>
            </a:r>
            <a:r>
              <a:rPr lang="en-US" dirty="0"/>
              <a:t>,</a:t>
            </a:r>
          </a:p>
          <a:p>
            <a:r>
              <a:rPr lang="en-US" dirty="0"/>
              <a:t>                evals = watchlist,</a:t>
            </a:r>
          </a:p>
          <a:p>
            <a:r>
              <a:rPr lang="en-US" dirty="0"/>
              <a:t>                </a:t>
            </a:r>
            <a:r>
              <a:rPr lang="en-US" dirty="0" err="1"/>
              <a:t>verbose_eval</a:t>
            </a:r>
            <a:r>
              <a:rPr lang="en-US" dirty="0"/>
              <a:t> = True</a:t>
            </a:r>
          </a:p>
          <a:p>
            <a:r>
              <a:rPr lang="en-US" dirty="0"/>
              <a:t>                )</a:t>
            </a:r>
          </a:p>
        </p:txBody>
      </p:sp>
      <p:sp>
        <p:nvSpPr>
          <p:cNvPr id="8" name="Title 1">
            <a:extLst>
              <a:ext uri="{FF2B5EF4-FFF2-40B4-BE49-F238E27FC236}">
                <a16:creationId xmlns:a16="http://schemas.microsoft.com/office/drawing/2014/main" id="{D4B5C343-EDD3-410B-6365-6827EFF4C9B3}"/>
              </a:ext>
            </a:extLst>
          </p:cNvPr>
          <p:cNvSpPr txBox="1">
            <a:spLocks/>
          </p:cNvSpPr>
          <p:nvPr/>
        </p:nvSpPr>
        <p:spPr>
          <a:xfrm>
            <a:off x="1472183" y="687863"/>
            <a:ext cx="10543032" cy="721837"/>
          </a:xfrm>
          <a:prstGeom prst="rect">
            <a:avLst/>
          </a:prstGeom>
        </p:spPr>
        <p:txBody>
          <a:bodyPr>
            <a:normAutofit/>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pPr algn="l" fontAlgn="base"/>
            <a:r>
              <a:rPr lang="en-US" sz="3200" dirty="0">
                <a:solidFill>
                  <a:srgbClr val="222222"/>
                </a:solidFill>
                <a:latin typeface="Georgia Pro" panose="02040502050405020303" pitchFamily="18" charset="0"/>
              </a:rPr>
              <a:t>Prediction Model Parameters and Training</a:t>
            </a:r>
            <a:endParaRPr lang="en-US" sz="3200" dirty="0">
              <a:solidFill>
                <a:srgbClr val="222222"/>
              </a:solidFill>
              <a:effectLst/>
              <a:latin typeface="Georgia Pro" panose="02040502050405020303" pitchFamily="18" charset="0"/>
            </a:endParaRPr>
          </a:p>
        </p:txBody>
      </p:sp>
    </p:spTree>
    <p:extLst>
      <p:ext uri="{BB962C8B-B14F-4D97-AF65-F5344CB8AC3E}">
        <p14:creationId xmlns:p14="http://schemas.microsoft.com/office/powerpoint/2010/main" val="2735703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79FD9-1061-6BDF-E37D-033FE826F4B5}"/>
              </a:ext>
            </a:extLst>
          </p:cNvPr>
          <p:cNvSpPr txBox="1">
            <a:spLocks/>
          </p:cNvSpPr>
          <p:nvPr/>
        </p:nvSpPr>
        <p:spPr>
          <a:xfrm>
            <a:off x="1443608" y="745013"/>
            <a:ext cx="10543032" cy="721837"/>
          </a:xfrm>
          <a:prstGeom prst="rect">
            <a:avLst/>
          </a:prstGeom>
        </p:spPr>
        <p:txBody>
          <a:bodyPr>
            <a:normAutofit/>
          </a:bodyPr>
          <a:lstStyle>
            <a:lvl1pPr algn="l" defTabSz="914400" rtl="0" eaLnBrk="1" latinLnBrk="0" hangingPunct="1">
              <a:lnSpc>
                <a:spcPct val="90000"/>
              </a:lnSpc>
              <a:spcBef>
                <a:spcPct val="0"/>
              </a:spcBef>
              <a:buNone/>
              <a:defRPr sz="4000" kern="1200">
                <a:solidFill>
                  <a:schemeClr val="tx2"/>
                </a:solidFill>
                <a:latin typeface="+mj-lt"/>
                <a:ea typeface="+mj-ea"/>
                <a:cs typeface="+mj-cs"/>
              </a:defRPr>
            </a:lvl1pPr>
          </a:lstStyle>
          <a:p>
            <a:pPr algn="l"/>
            <a:r>
              <a:rPr lang="en-US" sz="3200" i="0" dirty="0">
                <a:solidFill>
                  <a:srgbClr val="292929"/>
                </a:solidFill>
                <a:effectLst/>
                <a:latin typeface="Georgia Pro" panose="02040502050405020303" pitchFamily="18" charset="0"/>
              </a:rPr>
              <a:t>Optimization With Genetic Algorithm</a:t>
            </a:r>
          </a:p>
        </p:txBody>
      </p:sp>
      <p:sp>
        <p:nvSpPr>
          <p:cNvPr id="4" name="TextBox 3">
            <a:extLst>
              <a:ext uri="{FF2B5EF4-FFF2-40B4-BE49-F238E27FC236}">
                <a16:creationId xmlns:a16="http://schemas.microsoft.com/office/drawing/2014/main" id="{18ECB8F2-2FFD-DA05-A06E-333BDE4739CD}"/>
              </a:ext>
            </a:extLst>
          </p:cNvPr>
          <p:cNvSpPr txBox="1"/>
          <p:nvPr/>
        </p:nvSpPr>
        <p:spPr>
          <a:xfrm>
            <a:off x="1443609" y="1790700"/>
            <a:ext cx="10748391" cy="3970318"/>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292929"/>
                </a:solidFill>
              </a:rPr>
              <a:t>M</a:t>
            </a:r>
            <a:r>
              <a:rPr lang="en-US" b="0" i="0" dirty="0">
                <a:solidFill>
                  <a:srgbClr val="292929"/>
                </a:solidFill>
                <a:effectLst/>
              </a:rPr>
              <a:t>achine learning part is only the first step of the project.</a:t>
            </a:r>
          </a:p>
          <a:p>
            <a:endParaRPr lang="en-US" dirty="0">
              <a:solidFill>
                <a:srgbClr val="292929"/>
              </a:solidFill>
            </a:endParaRPr>
          </a:p>
          <a:p>
            <a:pPr marL="285750" indent="-285750">
              <a:buFont typeface="Arial" panose="020B0604020202020204" pitchFamily="34" charset="0"/>
              <a:buChar char="•"/>
            </a:pPr>
            <a:r>
              <a:rPr lang="en-US" b="0" i="0" dirty="0">
                <a:solidFill>
                  <a:srgbClr val="292929"/>
                </a:solidFill>
                <a:effectLst/>
              </a:rPr>
              <a:t>Once the model is trained and saved, genetic algorithm is used for optimization</a:t>
            </a:r>
          </a:p>
          <a:p>
            <a:endParaRPr lang="en-US" dirty="0">
              <a:solidFill>
                <a:srgbClr val="292929"/>
              </a:solidFill>
            </a:endParaRPr>
          </a:p>
          <a:p>
            <a:pPr marL="285750" indent="-285750">
              <a:buFont typeface="Arial" panose="020B0604020202020204" pitchFamily="34" charset="0"/>
              <a:buChar char="•"/>
            </a:pPr>
            <a:r>
              <a:rPr lang="en-US" dirty="0">
                <a:solidFill>
                  <a:srgbClr val="292929"/>
                </a:solidFill>
              </a:rPr>
              <a:t>I</a:t>
            </a:r>
            <a:r>
              <a:rPr lang="en-US" b="0" i="0" dirty="0">
                <a:solidFill>
                  <a:srgbClr val="292929"/>
                </a:solidFill>
                <a:effectLst/>
              </a:rPr>
              <a:t>n the genetic algorithm a population of candidate solutions to an optimization problem is evolved toward better solutions, and each candidate solution has a set of properties which can be mutated and altered.</a:t>
            </a:r>
          </a:p>
          <a:p>
            <a:endParaRPr lang="en-US" dirty="0">
              <a:solidFill>
                <a:srgbClr val="292929"/>
              </a:solidFill>
            </a:endParaRPr>
          </a:p>
          <a:p>
            <a:pPr marL="285750" indent="-285750">
              <a:buFont typeface="Arial" panose="020B0604020202020204" pitchFamily="34" charset="0"/>
              <a:buChar char="•"/>
            </a:pPr>
            <a:r>
              <a:rPr lang="en-US" b="0" i="0" dirty="0">
                <a:solidFill>
                  <a:srgbClr val="292929"/>
                </a:solidFill>
                <a:effectLst/>
              </a:rPr>
              <a:t>Basically, it start with a random solution to the problem and try to “evolve” the solution based on some fitness metric.</a:t>
            </a:r>
          </a:p>
          <a:p>
            <a:endParaRPr lang="en-US" dirty="0">
              <a:solidFill>
                <a:srgbClr val="292929"/>
              </a:solidFill>
            </a:endParaRPr>
          </a:p>
          <a:p>
            <a:pPr marL="285750" indent="-285750" algn="l">
              <a:buFont typeface="Arial" panose="020B0604020202020204" pitchFamily="34" charset="0"/>
              <a:buChar char="•"/>
            </a:pPr>
            <a:r>
              <a:rPr lang="en-US" b="0" i="0" dirty="0">
                <a:solidFill>
                  <a:srgbClr val="292929"/>
                </a:solidFill>
                <a:effectLst/>
              </a:rPr>
              <a:t>The result is not guaranteed to be the best solution possible, but it should be close enough.</a:t>
            </a:r>
          </a:p>
          <a:p>
            <a:br>
              <a:rPr lang="en-US" dirty="0">
                <a:effectLst/>
              </a:rPr>
            </a:br>
            <a:endParaRPr lang="en-US" dirty="0"/>
          </a:p>
        </p:txBody>
      </p:sp>
    </p:spTree>
    <p:extLst>
      <p:ext uri="{BB962C8B-B14F-4D97-AF65-F5344CB8AC3E}">
        <p14:creationId xmlns:p14="http://schemas.microsoft.com/office/powerpoint/2010/main" val="3585902869"/>
      </p:ext>
    </p:extLst>
  </p:cSld>
  <p:clrMapOvr>
    <a:masterClrMapping/>
  </p:clrMapOvr>
</p:sld>
</file>

<file path=ppt/theme/theme1.xml><?xml version="1.0" encoding="utf-8"?>
<a:theme xmlns:a="http://schemas.openxmlformats.org/drawingml/2006/main" name="OffsetVTI">
  <a:themeElements>
    <a:clrScheme name="Office">
      <a:dk1>
        <a:srgbClr val="000000"/>
      </a:dk1>
      <a:lt1>
        <a:srgbClr val="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Dante">
      <a:majorFont>
        <a:latin typeface="Georgia Pro"/>
        <a:ea typeface=""/>
        <a:cs typeface=""/>
      </a:majorFont>
      <a:minorFont>
        <a:latin typeface="Georgia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setVTI" id="{17A3166B-76FF-4669-8F6D-D4251AE158D8}" vid="{4532814A-B5F8-4CFD-BC69-A007D492DA47}"/>
    </a:ext>
  </a:extLst>
</a:theme>
</file>

<file path=docProps/app.xml><?xml version="1.0" encoding="utf-8"?>
<Properties xmlns="http://schemas.openxmlformats.org/officeDocument/2006/extended-properties" xmlns:vt="http://schemas.openxmlformats.org/officeDocument/2006/docPropsVTypes">
  <TotalTime>1081</TotalTime>
  <Words>1280</Words>
  <Application>Microsoft Office PowerPoint</Application>
  <PresentationFormat>Widescreen</PresentationFormat>
  <Paragraphs>122</Paragraphs>
  <Slides>13</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charter</vt:lpstr>
      <vt:lpstr>Dante (Headings)2</vt:lpstr>
      <vt:lpstr>Georgia Pro</vt:lpstr>
      <vt:lpstr>Helvetica Neue</vt:lpstr>
      <vt:lpstr>Helvetica Neue Medium</vt:lpstr>
      <vt:lpstr>Wingdings 2</vt:lpstr>
      <vt:lpstr>OffsetVTI</vt:lpstr>
      <vt:lpstr> Itinerary optimization for multi locations travel using Machine Learning (XGBoost) and Genetic algorithm</vt:lpstr>
      <vt:lpstr>PowerPoint Presentation</vt:lpstr>
      <vt:lpstr>Objective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TOUHID HOSSAIN</dc:creator>
  <cp:lastModifiedBy>MD TOUHID HOSSAIN</cp:lastModifiedBy>
  <cp:revision>1</cp:revision>
  <dcterms:created xsi:type="dcterms:W3CDTF">2022-05-15T21:10:27Z</dcterms:created>
  <dcterms:modified xsi:type="dcterms:W3CDTF">2022-05-16T16:26:21Z</dcterms:modified>
</cp:coreProperties>
</file>

<file path=docProps/thumbnail.jpeg>
</file>